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CC00"/>
    <a:srgbClr val="006600"/>
    <a:srgbClr val="FF7C80"/>
    <a:srgbClr val="CCECFF"/>
    <a:srgbClr val="99CCFF"/>
    <a:srgbClr val="FF99FF"/>
    <a:srgbClr val="00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51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1839887" y="233645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正しい都道府県の形状はどれ？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7CFEEC-4A7A-7D7D-38D0-4855DC98FA34}"/>
              </a:ext>
            </a:extLst>
          </p:cNvPr>
          <p:cNvSpPr txBox="1"/>
          <p:nvPr userDrawn="1"/>
        </p:nvSpPr>
        <p:spPr>
          <a:xfrm>
            <a:off x="1839887" y="233645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正しい都道府県の形状はどれ？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都道府県の形状を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よく見よう</a:t>
            </a:r>
            <a:endParaRPr kumimoji="1" lang="ja-JP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～正しいのはどれ？～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やさしい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EA00CF-9B2C-63EB-3D32-7AFACED3DEEE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64338E1-1B09-0FCE-4B4F-D20FA67A073C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003833-7F3E-1F38-23F1-58326A784BFF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8A816E2-8CDA-E132-62EB-55DD7510DB8C}"/>
              </a:ext>
            </a:extLst>
          </p:cNvPr>
          <p:cNvSpPr txBox="1"/>
          <p:nvPr/>
        </p:nvSpPr>
        <p:spPr>
          <a:xfrm>
            <a:off x="4022739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青森県、正解は②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1550F5-23D7-67F0-36A7-329D6DDCB264}"/>
              </a:ext>
            </a:extLst>
          </p:cNvPr>
          <p:cNvSpPr txBox="1"/>
          <p:nvPr/>
        </p:nvSpPr>
        <p:spPr>
          <a:xfrm>
            <a:off x="1765716" y="5907497"/>
            <a:ext cx="880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北海道となんとなく、つながりそうな形状です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0696AF2-A929-78C9-4048-EF201ABD664E}"/>
              </a:ext>
            </a:extLst>
          </p:cNvPr>
          <p:cNvSpPr/>
          <p:nvPr/>
        </p:nvSpPr>
        <p:spPr>
          <a:xfrm>
            <a:off x="1055440" y="2987450"/>
            <a:ext cx="2610290" cy="2148051"/>
          </a:xfrm>
          <a:custGeom>
            <a:avLst/>
            <a:gdLst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69359 w 2610290"/>
              <a:gd name="connsiteY157" fmla="*/ 663153 h 2148051"/>
              <a:gd name="connsiteX158" fmla="*/ 1980220 w 2610290"/>
              <a:gd name="connsiteY158" fmla="*/ 663902 h 2148051"/>
              <a:gd name="connsiteX159" fmla="*/ 2011567 w 2610290"/>
              <a:gd name="connsiteY159" fmla="*/ 661740 h 2148051"/>
              <a:gd name="connsiteX160" fmla="*/ 2013289 w 2610290"/>
              <a:gd name="connsiteY160" fmla="*/ 627934 h 2148051"/>
              <a:gd name="connsiteX161" fmla="*/ 2045540 w 2610290"/>
              <a:gd name="connsiteY161" fmla="*/ 580839 h 2148051"/>
              <a:gd name="connsiteX162" fmla="*/ 2042608 w 2610290"/>
              <a:gd name="connsiteY162" fmla="*/ 525895 h 2148051"/>
              <a:gd name="connsiteX163" fmla="*/ 2022085 w 2610290"/>
              <a:gd name="connsiteY163" fmla="*/ 457868 h 2148051"/>
              <a:gd name="connsiteX164" fmla="*/ 1945855 w 2610290"/>
              <a:gd name="connsiteY164" fmla="*/ 379377 h 2148051"/>
              <a:gd name="connsiteX165" fmla="*/ 1913605 w 2610290"/>
              <a:gd name="connsiteY165" fmla="*/ 379377 h 2148051"/>
              <a:gd name="connsiteX166" fmla="*/ 1907740 w 2610290"/>
              <a:gd name="connsiteY166" fmla="*/ 439554 h 2148051"/>
              <a:gd name="connsiteX167" fmla="*/ 1869626 w 2610290"/>
              <a:gd name="connsiteY167" fmla="*/ 468334 h 2148051"/>
              <a:gd name="connsiteX168" fmla="*/ 1819784 w 2610290"/>
              <a:gd name="connsiteY168" fmla="*/ 478800 h 2148051"/>
              <a:gd name="connsiteX169" fmla="*/ 1793397 w 2610290"/>
              <a:gd name="connsiteY169" fmla="*/ 512813 h 2148051"/>
              <a:gd name="connsiteX170" fmla="*/ 1772873 w 2610290"/>
              <a:gd name="connsiteY170" fmla="*/ 515430 h 2148051"/>
              <a:gd name="connsiteX171" fmla="*/ 1737690 w 2610290"/>
              <a:gd name="connsiteY171" fmla="*/ 491882 h 2148051"/>
              <a:gd name="connsiteX172" fmla="*/ 1684916 w 2610290"/>
              <a:gd name="connsiteY172" fmla="*/ 491882 h 2148051"/>
              <a:gd name="connsiteX173" fmla="*/ 1649733 w 2610290"/>
              <a:gd name="connsiteY173" fmla="*/ 518045 h 2148051"/>
              <a:gd name="connsiteX174" fmla="*/ 1602823 w 2610290"/>
              <a:gd name="connsiteY174" fmla="*/ 538977 h 2148051"/>
              <a:gd name="connsiteX175" fmla="*/ 1552981 w 2610290"/>
              <a:gd name="connsiteY175" fmla="*/ 533744 h 2148051"/>
              <a:gd name="connsiteX176" fmla="*/ 1509003 w 2610290"/>
              <a:gd name="connsiteY176" fmla="*/ 588688 h 2148051"/>
              <a:gd name="connsiteX177" fmla="*/ 1459160 w 2610290"/>
              <a:gd name="connsiteY177" fmla="*/ 565141 h 2148051"/>
              <a:gd name="connsiteX178" fmla="*/ 1465024 w 2610290"/>
              <a:gd name="connsiteY178" fmla="*/ 491882 h 2148051"/>
              <a:gd name="connsiteX179" fmla="*/ 1467956 w 2610290"/>
              <a:gd name="connsiteY179" fmla="*/ 476184 h 2148051"/>
              <a:gd name="connsiteX180" fmla="*/ 1465024 w 2610290"/>
              <a:gd name="connsiteY180" fmla="*/ 439554 h 2148051"/>
              <a:gd name="connsiteX181" fmla="*/ 1488480 w 2610290"/>
              <a:gd name="connsiteY181" fmla="*/ 355830 h 2148051"/>
              <a:gd name="connsiteX182" fmla="*/ 1497275 w 2610290"/>
              <a:gd name="connsiteY182" fmla="*/ 306118 h 2148051"/>
              <a:gd name="connsiteX183" fmla="*/ 1511935 w 2610290"/>
              <a:gd name="connsiteY183" fmla="*/ 287803 h 2148051"/>
              <a:gd name="connsiteX184" fmla="*/ 1544186 w 2610290"/>
              <a:gd name="connsiteY184" fmla="*/ 190997 h 2148051"/>
              <a:gd name="connsiteX185" fmla="*/ 1617483 w 2610290"/>
              <a:gd name="connsiteY185" fmla="*/ 65410 h 2148051"/>
              <a:gd name="connsiteX186" fmla="*/ 1605755 w 2610290"/>
              <a:gd name="connsiteY186" fmla="*/ 23548 h 2148051"/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80220 w 2610290"/>
              <a:gd name="connsiteY157" fmla="*/ 663902 h 2148051"/>
              <a:gd name="connsiteX158" fmla="*/ 2011567 w 2610290"/>
              <a:gd name="connsiteY158" fmla="*/ 661740 h 2148051"/>
              <a:gd name="connsiteX159" fmla="*/ 2013289 w 2610290"/>
              <a:gd name="connsiteY159" fmla="*/ 627934 h 2148051"/>
              <a:gd name="connsiteX160" fmla="*/ 2045540 w 2610290"/>
              <a:gd name="connsiteY160" fmla="*/ 580839 h 2148051"/>
              <a:gd name="connsiteX161" fmla="*/ 2042608 w 2610290"/>
              <a:gd name="connsiteY161" fmla="*/ 525895 h 2148051"/>
              <a:gd name="connsiteX162" fmla="*/ 2022085 w 2610290"/>
              <a:gd name="connsiteY162" fmla="*/ 457868 h 2148051"/>
              <a:gd name="connsiteX163" fmla="*/ 1945855 w 2610290"/>
              <a:gd name="connsiteY163" fmla="*/ 379377 h 2148051"/>
              <a:gd name="connsiteX164" fmla="*/ 1913605 w 2610290"/>
              <a:gd name="connsiteY164" fmla="*/ 379377 h 2148051"/>
              <a:gd name="connsiteX165" fmla="*/ 1907740 w 2610290"/>
              <a:gd name="connsiteY165" fmla="*/ 439554 h 2148051"/>
              <a:gd name="connsiteX166" fmla="*/ 1869626 w 2610290"/>
              <a:gd name="connsiteY166" fmla="*/ 468334 h 2148051"/>
              <a:gd name="connsiteX167" fmla="*/ 1819784 w 2610290"/>
              <a:gd name="connsiteY167" fmla="*/ 478800 h 2148051"/>
              <a:gd name="connsiteX168" fmla="*/ 1793397 w 2610290"/>
              <a:gd name="connsiteY168" fmla="*/ 512813 h 2148051"/>
              <a:gd name="connsiteX169" fmla="*/ 1772873 w 2610290"/>
              <a:gd name="connsiteY169" fmla="*/ 515430 h 2148051"/>
              <a:gd name="connsiteX170" fmla="*/ 1737690 w 2610290"/>
              <a:gd name="connsiteY170" fmla="*/ 491882 h 2148051"/>
              <a:gd name="connsiteX171" fmla="*/ 1684916 w 2610290"/>
              <a:gd name="connsiteY171" fmla="*/ 491882 h 2148051"/>
              <a:gd name="connsiteX172" fmla="*/ 1649733 w 2610290"/>
              <a:gd name="connsiteY172" fmla="*/ 518045 h 2148051"/>
              <a:gd name="connsiteX173" fmla="*/ 1602823 w 2610290"/>
              <a:gd name="connsiteY173" fmla="*/ 538977 h 2148051"/>
              <a:gd name="connsiteX174" fmla="*/ 1552981 w 2610290"/>
              <a:gd name="connsiteY174" fmla="*/ 533744 h 2148051"/>
              <a:gd name="connsiteX175" fmla="*/ 1509003 w 2610290"/>
              <a:gd name="connsiteY175" fmla="*/ 588688 h 2148051"/>
              <a:gd name="connsiteX176" fmla="*/ 1459160 w 2610290"/>
              <a:gd name="connsiteY176" fmla="*/ 565141 h 2148051"/>
              <a:gd name="connsiteX177" fmla="*/ 1465024 w 2610290"/>
              <a:gd name="connsiteY177" fmla="*/ 491882 h 2148051"/>
              <a:gd name="connsiteX178" fmla="*/ 1467956 w 2610290"/>
              <a:gd name="connsiteY178" fmla="*/ 476184 h 2148051"/>
              <a:gd name="connsiteX179" fmla="*/ 1465024 w 2610290"/>
              <a:gd name="connsiteY179" fmla="*/ 439554 h 2148051"/>
              <a:gd name="connsiteX180" fmla="*/ 1488480 w 2610290"/>
              <a:gd name="connsiteY180" fmla="*/ 355830 h 2148051"/>
              <a:gd name="connsiteX181" fmla="*/ 1497275 w 2610290"/>
              <a:gd name="connsiteY181" fmla="*/ 306118 h 2148051"/>
              <a:gd name="connsiteX182" fmla="*/ 1511935 w 2610290"/>
              <a:gd name="connsiteY182" fmla="*/ 287803 h 2148051"/>
              <a:gd name="connsiteX183" fmla="*/ 1544186 w 2610290"/>
              <a:gd name="connsiteY183" fmla="*/ 190997 h 2148051"/>
              <a:gd name="connsiteX184" fmla="*/ 1617483 w 2610290"/>
              <a:gd name="connsiteY184" fmla="*/ 65410 h 2148051"/>
              <a:gd name="connsiteX185" fmla="*/ 1605755 w 2610290"/>
              <a:gd name="connsiteY185" fmla="*/ 23548 h 2148051"/>
              <a:gd name="connsiteX186" fmla="*/ 1629210 w 2610290"/>
              <a:gd name="connsiteY186" fmla="*/ 0 h 2148051"/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80220 w 2610290"/>
              <a:gd name="connsiteY157" fmla="*/ 711527 h 2148051"/>
              <a:gd name="connsiteX158" fmla="*/ 2011567 w 2610290"/>
              <a:gd name="connsiteY158" fmla="*/ 661740 h 2148051"/>
              <a:gd name="connsiteX159" fmla="*/ 2013289 w 2610290"/>
              <a:gd name="connsiteY159" fmla="*/ 627934 h 2148051"/>
              <a:gd name="connsiteX160" fmla="*/ 2045540 w 2610290"/>
              <a:gd name="connsiteY160" fmla="*/ 580839 h 2148051"/>
              <a:gd name="connsiteX161" fmla="*/ 2042608 w 2610290"/>
              <a:gd name="connsiteY161" fmla="*/ 525895 h 2148051"/>
              <a:gd name="connsiteX162" fmla="*/ 2022085 w 2610290"/>
              <a:gd name="connsiteY162" fmla="*/ 457868 h 2148051"/>
              <a:gd name="connsiteX163" fmla="*/ 1945855 w 2610290"/>
              <a:gd name="connsiteY163" fmla="*/ 379377 h 2148051"/>
              <a:gd name="connsiteX164" fmla="*/ 1913605 w 2610290"/>
              <a:gd name="connsiteY164" fmla="*/ 379377 h 2148051"/>
              <a:gd name="connsiteX165" fmla="*/ 1907740 w 2610290"/>
              <a:gd name="connsiteY165" fmla="*/ 439554 h 2148051"/>
              <a:gd name="connsiteX166" fmla="*/ 1869626 w 2610290"/>
              <a:gd name="connsiteY166" fmla="*/ 468334 h 2148051"/>
              <a:gd name="connsiteX167" fmla="*/ 1819784 w 2610290"/>
              <a:gd name="connsiteY167" fmla="*/ 478800 h 2148051"/>
              <a:gd name="connsiteX168" fmla="*/ 1793397 w 2610290"/>
              <a:gd name="connsiteY168" fmla="*/ 512813 h 2148051"/>
              <a:gd name="connsiteX169" fmla="*/ 1772873 w 2610290"/>
              <a:gd name="connsiteY169" fmla="*/ 515430 h 2148051"/>
              <a:gd name="connsiteX170" fmla="*/ 1737690 w 2610290"/>
              <a:gd name="connsiteY170" fmla="*/ 491882 h 2148051"/>
              <a:gd name="connsiteX171" fmla="*/ 1684916 w 2610290"/>
              <a:gd name="connsiteY171" fmla="*/ 491882 h 2148051"/>
              <a:gd name="connsiteX172" fmla="*/ 1649733 w 2610290"/>
              <a:gd name="connsiteY172" fmla="*/ 518045 h 2148051"/>
              <a:gd name="connsiteX173" fmla="*/ 1602823 w 2610290"/>
              <a:gd name="connsiteY173" fmla="*/ 538977 h 2148051"/>
              <a:gd name="connsiteX174" fmla="*/ 1552981 w 2610290"/>
              <a:gd name="connsiteY174" fmla="*/ 533744 h 2148051"/>
              <a:gd name="connsiteX175" fmla="*/ 1509003 w 2610290"/>
              <a:gd name="connsiteY175" fmla="*/ 588688 h 2148051"/>
              <a:gd name="connsiteX176" fmla="*/ 1459160 w 2610290"/>
              <a:gd name="connsiteY176" fmla="*/ 565141 h 2148051"/>
              <a:gd name="connsiteX177" fmla="*/ 1465024 w 2610290"/>
              <a:gd name="connsiteY177" fmla="*/ 491882 h 2148051"/>
              <a:gd name="connsiteX178" fmla="*/ 1467956 w 2610290"/>
              <a:gd name="connsiteY178" fmla="*/ 476184 h 2148051"/>
              <a:gd name="connsiteX179" fmla="*/ 1465024 w 2610290"/>
              <a:gd name="connsiteY179" fmla="*/ 439554 h 2148051"/>
              <a:gd name="connsiteX180" fmla="*/ 1488480 w 2610290"/>
              <a:gd name="connsiteY180" fmla="*/ 355830 h 2148051"/>
              <a:gd name="connsiteX181" fmla="*/ 1497275 w 2610290"/>
              <a:gd name="connsiteY181" fmla="*/ 306118 h 2148051"/>
              <a:gd name="connsiteX182" fmla="*/ 1511935 w 2610290"/>
              <a:gd name="connsiteY182" fmla="*/ 287803 h 2148051"/>
              <a:gd name="connsiteX183" fmla="*/ 1544186 w 2610290"/>
              <a:gd name="connsiteY183" fmla="*/ 190997 h 2148051"/>
              <a:gd name="connsiteX184" fmla="*/ 1617483 w 2610290"/>
              <a:gd name="connsiteY184" fmla="*/ 65410 h 2148051"/>
              <a:gd name="connsiteX185" fmla="*/ 1605755 w 2610290"/>
              <a:gd name="connsiteY185" fmla="*/ 23548 h 2148051"/>
              <a:gd name="connsiteX186" fmla="*/ 1629210 w 2610290"/>
              <a:gd name="connsiteY186" fmla="*/ 0 h 2148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2610290" h="2148051">
                <a:moveTo>
                  <a:pt x="1629210" y="0"/>
                </a:moveTo>
                <a:lnTo>
                  <a:pt x="1687848" y="49712"/>
                </a:lnTo>
                <a:lnTo>
                  <a:pt x="1731827" y="83725"/>
                </a:lnTo>
                <a:lnTo>
                  <a:pt x="1819784" y="91574"/>
                </a:lnTo>
                <a:lnTo>
                  <a:pt x="1863762" y="109889"/>
                </a:lnTo>
                <a:lnTo>
                  <a:pt x="1901877" y="162217"/>
                </a:lnTo>
                <a:lnTo>
                  <a:pt x="1939992" y="190997"/>
                </a:lnTo>
                <a:lnTo>
                  <a:pt x="1951719" y="227626"/>
                </a:lnTo>
                <a:lnTo>
                  <a:pt x="2025017" y="264256"/>
                </a:lnTo>
                <a:lnTo>
                  <a:pt x="2086586" y="274722"/>
                </a:lnTo>
                <a:lnTo>
                  <a:pt x="2159884" y="251174"/>
                </a:lnTo>
                <a:lnTo>
                  <a:pt x="2215590" y="217160"/>
                </a:lnTo>
                <a:lnTo>
                  <a:pt x="2277160" y="162217"/>
                </a:lnTo>
                <a:lnTo>
                  <a:pt x="2262500" y="211928"/>
                </a:lnTo>
                <a:lnTo>
                  <a:pt x="2262500" y="243325"/>
                </a:lnTo>
                <a:lnTo>
                  <a:pt x="2236113" y="285187"/>
                </a:lnTo>
                <a:lnTo>
                  <a:pt x="2180407" y="538977"/>
                </a:lnTo>
                <a:lnTo>
                  <a:pt x="2197999" y="578222"/>
                </a:lnTo>
                <a:lnTo>
                  <a:pt x="2186591" y="741101"/>
                </a:lnTo>
                <a:lnTo>
                  <a:pt x="2186219" y="741172"/>
                </a:lnTo>
                <a:cubicBezTo>
                  <a:pt x="2185738" y="748861"/>
                  <a:pt x="2185258" y="756551"/>
                  <a:pt x="2184777" y="764240"/>
                </a:cubicBezTo>
                <a:lnTo>
                  <a:pt x="2184777" y="803573"/>
                </a:lnTo>
                <a:lnTo>
                  <a:pt x="2191929" y="817876"/>
                </a:lnTo>
                <a:lnTo>
                  <a:pt x="2224110" y="1143269"/>
                </a:lnTo>
                <a:lnTo>
                  <a:pt x="2299201" y="1425752"/>
                </a:lnTo>
                <a:lnTo>
                  <a:pt x="2345685" y="1525873"/>
                </a:lnTo>
                <a:lnTo>
                  <a:pt x="2392170" y="1561630"/>
                </a:lnTo>
                <a:lnTo>
                  <a:pt x="2456533" y="1561630"/>
                </a:lnTo>
                <a:lnTo>
                  <a:pt x="2610290" y="1726114"/>
                </a:lnTo>
                <a:lnTo>
                  <a:pt x="2549503" y="1769023"/>
                </a:lnTo>
                <a:lnTo>
                  <a:pt x="2463685" y="1797629"/>
                </a:lnTo>
                <a:lnTo>
                  <a:pt x="2456533" y="1822659"/>
                </a:lnTo>
                <a:lnTo>
                  <a:pt x="2467261" y="1872719"/>
                </a:lnTo>
                <a:lnTo>
                  <a:pt x="2392170" y="1908477"/>
                </a:lnTo>
                <a:lnTo>
                  <a:pt x="2320655" y="1869144"/>
                </a:lnTo>
                <a:lnTo>
                  <a:pt x="2252716" y="1872719"/>
                </a:lnTo>
                <a:lnTo>
                  <a:pt x="2238413" y="1887022"/>
                </a:lnTo>
                <a:lnTo>
                  <a:pt x="2191929" y="1887022"/>
                </a:lnTo>
                <a:lnTo>
                  <a:pt x="2177626" y="1908477"/>
                </a:lnTo>
                <a:lnTo>
                  <a:pt x="2131141" y="1944234"/>
                </a:lnTo>
                <a:lnTo>
                  <a:pt x="2113262" y="1908477"/>
                </a:lnTo>
                <a:lnTo>
                  <a:pt x="2113262" y="1887022"/>
                </a:lnTo>
                <a:lnTo>
                  <a:pt x="2084656" y="1872719"/>
                </a:lnTo>
                <a:lnTo>
                  <a:pt x="2056051" y="1887022"/>
                </a:lnTo>
                <a:lnTo>
                  <a:pt x="2045323" y="1912052"/>
                </a:lnTo>
                <a:lnTo>
                  <a:pt x="2005990" y="1912052"/>
                </a:lnTo>
                <a:lnTo>
                  <a:pt x="1923748" y="1976416"/>
                </a:lnTo>
                <a:lnTo>
                  <a:pt x="1859385" y="1987143"/>
                </a:lnTo>
                <a:lnTo>
                  <a:pt x="1784294" y="2044355"/>
                </a:lnTo>
                <a:lnTo>
                  <a:pt x="1784294" y="2097991"/>
                </a:lnTo>
                <a:lnTo>
                  <a:pt x="1737810" y="2097991"/>
                </a:lnTo>
                <a:lnTo>
                  <a:pt x="1651992" y="2148051"/>
                </a:lnTo>
                <a:lnTo>
                  <a:pt x="1609083" y="2148051"/>
                </a:lnTo>
                <a:lnTo>
                  <a:pt x="1555447" y="2090839"/>
                </a:lnTo>
                <a:lnTo>
                  <a:pt x="1569750" y="2040779"/>
                </a:lnTo>
                <a:lnTo>
                  <a:pt x="1544720" y="2012173"/>
                </a:lnTo>
                <a:lnTo>
                  <a:pt x="1569750" y="1990719"/>
                </a:lnTo>
                <a:lnTo>
                  <a:pt x="1569750" y="1962113"/>
                </a:lnTo>
                <a:lnTo>
                  <a:pt x="1591204" y="1912052"/>
                </a:lnTo>
                <a:lnTo>
                  <a:pt x="1616235" y="1919204"/>
                </a:lnTo>
                <a:lnTo>
                  <a:pt x="1630538" y="1890598"/>
                </a:lnTo>
                <a:lnTo>
                  <a:pt x="1616235" y="1819083"/>
                </a:lnTo>
                <a:lnTo>
                  <a:pt x="1598356" y="1790477"/>
                </a:lnTo>
                <a:lnTo>
                  <a:pt x="1601932" y="1761871"/>
                </a:lnTo>
                <a:lnTo>
                  <a:pt x="1473205" y="1769023"/>
                </a:lnTo>
                <a:lnTo>
                  <a:pt x="1433872" y="1729690"/>
                </a:lnTo>
                <a:lnTo>
                  <a:pt x="1458902" y="1622418"/>
                </a:lnTo>
                <a:lnTo>
                  <a:pt x="1408842" y="1622418"/>
                </a:lnTo>
                <a:lnTo>
                  <a:pt x="1358781" y="1661751"/>
                </a:lnTo>
                <a:lnTo>
                  <a:pt x="1355206" y="1726114"/>
                </a:lnTo>
                <a:lnTo>
                  <a:pt x="1301569" y="1711811"/>
                </a:lnTo>
                <a:lnTo>
                  <a:pt x="1258661" y="1740417"/>
                </a:lnTo>
                <a:lnTo>
                  <a:pt x="1244358" y="1783326"/>
                </a:lnTo>
                <a:lnTo>
                  <a:pt x="1215752" y="1761871"/>
                </a:lnTo>
                <a:lnTo>
                  <a:pt x="1190722" y="1761871"/>
                </a:lnTo>
                <a:lnTo>
                  <a:pt x="1154964" y="1797629"/>
                </a:lnTo>
                <a:lnTo>
                  <a:pt x="1097752" y="1797629"/>
                </a:lnTo>
                <a:lnTo>
                  <a:pt x="1097752" y="1779750"/>
                </a:lnTo>
                <a:lnTo>
                  <a:pt x="1054843" y="1751144"/>
                </a:lnTo>
                <a:lnTo>
                  <a:pt x="1004783" y="1765447"/>
                </a:lnTo>
                <a:lnTo>
                  <a:pt x="1004783" y="1808356"/>
                </a:lnTo>
                <a:lnTo>
                  <a:pt x="958298" y="1786902"/>
                </a:lnTo>
                <a:lnTo>
                  <a:pt x="940420" y="1754720"/>
                </a:lnTo>
                <a:lnTo>
                  <a:pt x="893935" y="1740417"/>
                </a:lnTo>
                <a:lnTo>
                  <a:pt x="879632" y="1704660"/>
                </a:lnTo>
                <a:lnTo>
                  <a:pt x="822420" y="1701084"/>
                </a:lnTo>
                <a:lnTo>
                  <a:pt x="815269" y="1665326"/>
                </a:lnTo>
                <a:lnTo>
                  <a:pt x="740178" y="1661751"/>
                </a:lnTo>
                <a:lnTo>
                  <a:pt x="697269" y="1690357"/>
                </a:lnTo>
                <a:lnTo>
                  <a:pt x="682966" y="1736841"/>
                </a:lnTo>
                <a:lnTo>
                  <a:pt x="611452" y="1733265"/>
                </a:lnTo>
                <a:lnTo>
                  <a:pt x="529210" y="1747568"/>
                </a:lnTo>
                <a:lnTo>
                  <a:pt x="493452" y="1733265"/>
                </a:lnTo>
                <a:lnTo>
                  <a:pt x="350423" y="1736841"/>
                </a:lnTo>
                <a:lnTo>
                  <a:pt x="343271" y="1711811"/>
                </a:lnTo>
                <a:lnTo>
                  <a:pt x="296786" y="1693932"/>
                </a:lnTo>
                <a:lnTo>
                  <a:pt x="239575" y="1701084"/>
                </a:lnTo>
                <a:lnTo>
                  <a:pt x="232423" y="1769023"/>
                </a:lnTo>
                <a:lnTo>
                  <a:pt x="196666" y="1740417"/>
                </a:lnTo>
                <a:lnTo>
                  <a:pt x="107272" y="1758296"/>
                </a:lnTo>
                <a:lnTo>
                  <a:pt x="121575" y="1665326"/>
                </a:lnTo>
                <a:lnTo>
                  <a:pt x="121575" y="1529448"/>
                </a:lnTo>
                <a:lnTo>
                  <a:pt x="82242" y="1461509"/>
                </a:lnTo>
                <a:lnTo>
                  <a:pt x="14303" y="1475812"/>
                </a:lnTo>
                <a:lnTo>
                  <a:pt x="0" y="1415025"/>
                </a:lnTo>
                <a:lnTo>
                  <a:pt x="46485" y="1364964"/>
                </a:lnTo>
                <a:lnTo>
                  <a:pt x="100121" y="1343510"/>
                </a:lnTo>
                <a:lnTo>
                  <a:pt x="114424" y="1311328"/>
                </a:lnTo>
                <a:lnTo>
                  <a:pt x="128727" y="1300601"/>
                </a:lnTo>
                <a:lnTo>
                  <a:pt x="153757" y="1268419"/>
                </a:lnTo>
                <a:lnTo>
                  <a:pt x="200241" y="1168299"/>
                </a:lnTo>
                <a:lnTo>
                  <a:pt x="282484" y="1114663"/>
                </a:lnTo>
                <a:lnTo>
                  <a:pt x="353998" y="1171875"/>
                </a:lnTo>
                <a:lnTo>
                  <a:pt x="414786" y="1153996"/>
                </a:lnTo>
                <a:lnTo>
                  <a:pt x="482725" y="1086057"/>
                </a:lnTo>
                <a:lnTo>
                  <a:pt x="543513" y="1096784"/>
                </a:lnTo>
                <a:lnTo>
                  <a:pt x="568543" y="1050299"/>
                </a:lnTo>
                <a:lnTo>
                  <a:pt x="650785" y="767816"/>
                </a:lnTo>
                <a:lnTo>
                  <a:pt x="657936" y="524666"/>
                </a:lnTo>
                <a:lnTo>
                  <a:pt x="618603" y="474605"/>
                </a:lnTo>
                <a:lnTo>
                  <a:pt x="547088" y="438848"/>
                </a:lnTo>
                <a:lnTo>
                  <a:pt x="561391" y="406666"/>
                </a:lnTo>
                <a:lnTo>
                  <a:pt x="632906" y="428121"/>
                </a:lnTo>
                <a:lnTo>
                  <a:pt x="675815" y="392363"/>
                </a:lnTo>
                <a:lnTo>
                  <a:pt x="686542" y="320849"/>
                </a:lnTo>
                <a:lnTo>
                  <a:pt x="665088" y="245758"/>
                </a:lnTo>
                <a:lnTo>
                  <a:pt x="679391" y="177819"/>
                </a:lnTo>
                <a:lnTo>
                  <a:pt x="775936" y="242182"/>
                </a:lnTo>
                <a:lnTo>
                  <a:pt x="783087" y="285091"/>
                </a:lnTo>
                <a:lnTo>
                  <a:pt x="854602" y="324424"/>
                </a:lnTo>
                <a:lnTo>
                  <a:pt x="897511" y="328000"/>
                </a:lnTo>
                <a:lnTo>
                  <a:pt x="929692" y="288667"/>
                </a:lnTo>
                <a:lnTo>
                  <a:pt x="933268" y="252910"/>
                </a:lnTo>
                <a:lnTo>
                  <a:pt x="1008359" y="242182"/>
                </a:lnTo>
                <a:lnTo>
                  <a:pt x="1087025" y="277940"/>
                </a:lnTo>
                <a:lnTo>
                  <a:pt x="1122782" y="345879"/>
                </a:lnTo>
                <a:lnTo>
                  <a:pt x="1097752" y="428121"/>
                </a:lnTo>
                <a:lnTo>
                  <a:pt x="1108480" y="517514"/>
                </a:lnTo>
                <a:lnTo>
                  <a:pt x="1151388" y="814301"/>
                </a:lnTo>
                <a:lnTo>
                  <a:pt x="1197873" y="964482"/>
                </a:lnTo>
                <a:lnTo>
                  <a:pt x="1258661" y="1003815"/>
                </a:lnTo>
                <a:lnTo>
                  <a:pt x="1365933" y="975209"/>
                </a:lnTo>
                <a:lnTo>
                  <a:pt x="1448175" y="871512"/>
                </a:lnTo>
                <a:lnTo>
                  <a:pt x="1448175" y="803573"/>
                </a:lnTo>
                <a:lnTo>
                  <a:pt x="1426720" y="774968"/>
                </a:lnTo>
                <a:lnTo>
                  <a:pt x="1437448" y="757089"/>
                </a:lnTo>
                <a:lnTo>
                  <a:pt x="1437448" y="710604"/>
                </a:lnTo>
                <a:lnTo>
                  <a:pt x="1476781" y="660544"/>
                </a:lnTo>
                <a:lnTo>
                  <a:pt x="1530417" y="685574"/>
                </a:lnTo>
                <a:lnTo>
                  <a:pt x="1551871" y="692726"/>
                </a:lnTo>
                <a:lnTo>
                  <a:pt x="1598356" y="757089"/>
                </a:lnTo>
                <a:lnTo>
                  <a:pt x="1584053" y="803573"/>
                </a:lnTo>
                <a:lnTo>
                  <a:pt x="1702052" y="842907"/>
                </a:lnTo>
                <a:lnTo>
                  <a:pt x="1752113" y="907270"/>
                </a:lnTo>
                <a:lnTo>
                  <a:pt x="1812900" y="928724"/>
                </a:lnTo>
                <a:lnTo>
                  <a:pt x="1884415" y="896543"/>
                </a:lnTo>
                <a:lnTo>
                  <a:pt x="1938051" y="782119"/>
                </a:lnTo>
                <a:lnTo>
                  <a:pt x="1980220" y="711527"/>
                </a:lnTo>
                <a:lnTo>
                  <a:pt x="2011567" y="661740"/>
                </a:lnTo>
                <a:lnTo>
                  <a:pt x="2013289" y="627934"/>
                </a:lnTo>
                <a:lnTo>
                  <a:pt x="2045540" y="580839"/>
                </a:lnTo>
                <a:lnTo>
                  <a:pt x="2042608" y="525895"/>
                </a:lnTo>
                <a:lnTo>
                  <a:pt x="2022085" y="457868"/>
                </a:lnTo>
                <a:lnTo>
                  <a:pt x="1945855" y="379377"/>
                </a:lnTo>
                <a:lnTo>
                  <a:pt x="1913605" y="379377"/>
                </a:lnTo>
                <a:lnTo>
                  <a:pt x="1907740" y="439554"/>
                </a:lnTo>
                <a:lnTo>
                  <a:pt x="1869626" y="468334"/>
                </a:lnTo>
                <a:lnTo>
                  <a:pt x="1819784" y="478800"/>
                </a:lnTo>
                <a:lnTo>
                  <a:pt x="1793397" y="512813"/>
                </a:lnTo>
                <a:lnTo>
                  <a:pt x="1772873" y="515430"/>
                </a:lnTo>
                <a:lnTo>
                  <a:pt x="1737690" y="491882"/>
                </a:lnTo>
                <a:lnTo>
                  <a:pt x="1684916" y="491882"/>
                </a:lnTo>
                <a:lnTo>
                  <a:pt x="1649733" y="518045"/>
                </a:lnTo>
                <a:lnTo>
                  <a:pt x="1602823" y="538977"/>
                </a:lnTo>
                <a:lnTo>
                  <a:pt x="1552981" y="533744"/>
                </a:lnTo>
                <a:lnTo>
                  <a:pt x="1509003" y="588688"/>
                </a:lnTo>
                <a:lnTo>
                  <a:pt x="1459160" y="565141"/>
                </a:lnTo>
                <a:lnTo>
                  <a:pt x="1465024" y="491882"/>
                </a:lnTo>
                <a:lnTo>
                  <a:pt x="1467956" y="476184"/>
                </a:lnTo>
                <a:lnTo>
                  <a:pt x="1465024" y="439554"/>
                </a:lnTo>
                <a:lnTo>
                  <a:pt x="1488480" y="355830"/>
                </a:lnTo>
                <a:lnTo>
                  <a:pt x="1497275" y="306118"/>
                </a:lnTo>
                <a:lnTo>
                  <a:pt x="1511935" y="287803"/>
                </a:lnTo>
                <a:lnTo>
                  <a:pt x="1544186" y="190997"/>
                </a:lnTo>
                <a:lnTo>
                  <a:pt x="1617483" y="65410"/>
                </a:lnTo>
                <a:lnTo>
                  <a:pt x="1605755" y="23548"/>
                </a:lnTo>
                <a:lnTo>
                  <a:pt x="162921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51EB35C7-7BCE-EA13-116E-DE53FD8CFE78}"/>
              </a:ext>
            </a:extLst>
          </p:cNvPr>
          <p:cNvSpPr/>
          <p:nvPr/>
        </p:nvSpPr>
        <p:spPr>
          <a:xfrm>
            <a:off x="4927352" y="2618181"/>
            <a:ext cx="2610290" cy="2517320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BF568D9-94A4-B945-890F-505A20EB7E09}"/>
              </a:ext>
            </a:extLst>
          </p:cNvPr>
          <p:cNvSpPr/>
          <p:nvPr/>
        </p:nvSpPr>
        <p:spPr>
          <a:xfrm>
            <a:off x="8727827" y="2439464"/>
            <a:ext cx="2610290" cy="2696037"/>
          </a:xfrm>
          <a:custGeom>
            <a:avLst/>
            <a:gdLst>
              <a:gd name="connsiteX0" fmla="*/ 1774063 w 2610290"/>
              <a:gd name="connsiteY0" fmla="*/ 0 h 2696037"/>
              <a:gd name="connsiteX1" fmla="*/ 1803873 w 2610290"/>
              <a:gd name="connsiteY1" fmla="*/ 56565 h 2696037"/>
              <a:gd name="connsiteX2" fmla="*/ 1830274 w 2610290"/>
              <a:gd name="connsiteY2" fmla="*/ 85343 h 2696037"/>
              <a:gd name="connsiteX3" fmla="*/ 1843892 w 2610290"/>
              <a:gd name="connsiteY3" fmla="*/ 143515 h 2696037"/>
              <a:gd name="connsiteX4" fmla="*/ 1922342 w 2610290"/>
              <a:gd name="connsiteY4" fmla="*/ 271780 h 2696037"/>
              <a:gd name="connsiteX5" fmla="*/ 2044948 w 2610290"/>
              <a:gd name="connsiteY5" fmla="*/ 284686 h 2696037"/>
              <a:gd name="connsiteX6" fmla="*/ 2087811 w 2610290"/>
              <a:gd name="connsiteY6" fmla="*/ 346599 h 2696037"/>
              <a:gd name="connsiteX7" fmla="*/ 2178298 w 2610290"/>
              <a:gd name="connsiteY7" fmla="*/ 360886 h 2696037"/>
              <a:gd name="connsiteX8" fmla="*/ 2173536 w 2610290"/>
              <a:gd name="connsiteY8" fmla="*/ 537099 h 2696037"/>
              <a:gd name="connsiteX9" fmla="*/ 2211636 w 2610290"/>
              <a:gd name="connsiteY9" fmla="*/ 665686 h 2696037"/>
              <a:gd name="connsiteX10" fmla="*/ 2235448 w 2610290"/>
              <a:gd name="connsiteY10" fmla="*/ 760936 h 2696037"/>
              <a:gd name="connsiteX11" fmla="*/ 2192586 w 2610290"/>
              <a:gd name="connsiteY11" fmla="*/ 860949 h 2696037"/>
              <a:gd name="connsiteX12" fmla="*/ 2225923 w 2610290"/>
              <a:gd name="connsiteY12" fmla="*/ 946674 h 2696037"/>
              <a:gd name="connsiteX13" fmla="*/ 2216398 w 2610290"/>
              <a:gd name="connsiteY13" fmla="*/ 1013349 h 2696037"/>
              <a:gd name="connsiteX14" fmla="*/ 2202894 w 2610290"/>
              <a:gd name="connsiteY14" fmla="*/ 1022352 h 2696037"/>
              <a:gd name="connsiteX15" fmla="*/ 2184777 w 2610290"/>
              <a:gd name="connsiteY15" fmla="*/ 1312226 h 2696037"/>
              <a:gd name="connsiteX16" fmla="*/ 2184777 w 2610290"/>
              <a:gd name="connsiteY16" fmla="*/ 1351559 h 2696037"/>
              <a:gd name="connsiteX17" fmla="*/ 2191929 w 2610290"/>
              <a:gd name="connsiteY17" fmla="*/ 1365862 h 2696037"/>
              <a:gd name="connsiteX18" fmla="*/ 2224110 w 2610290"/>
              <a:gd name="connsiteY18" fmla="*/ 1691255 h 2696037"/>
              <a:gd name="connsiteX19" fmla="*/ 2299201 w 2610290"/>
              <a:gd name="connsiteY19" fmla="*/ 1973738 h 2696037"/>
              <a:gd name="connsiteX20" fmla="*/ 2345685 w 2610290"/>
              <a:gd name="connsiteY20" fmla="*/ 2073859 h 2696037"/>
              <a:gd name="connsiteX21" fmla="*/ 2392170 w 2610290"/>
              <a:gd name="connsiteY21" fmla="*/ 2109616 h 2696037"/>
              <a:gd name="connsiteX22" fmla="*/ 2456533 w 2610290"/>
              <a:gd name="connsiteY22" fmla="*/ 2109616 h 2696037"/>
              <a:gd name="connsiteX23" fmla="*/ 2610290 w 2610290"/>
              <a:gd name="connsiteY23" fmla="*/ 2274100 h 2696037"/>
              <a:gd name="connsiteX24" fmla="*/ 2549503 w 2610290"/>
              <a:gd name="connsiteY24" fmla="*/ 2317009 h 2696037"/>
              <a:gd name="connsiteX25" fmla="*/ 2463685 w 2610290"/>
              <a:gd name="connsiteY25" fmla="*/ 2345615 h 2696037"/>
              <a:gd name="connsiteX26" fmla="*/ 2456533 w 2610290"/>
              <a:gd name="connsiteY26" fmla="*/ 2370645 h 2696037"/>
              <a:gd name="connsiteX27" fmla="*/ 2467261 w 2610290"/>
              <a:gd name="connsiteY27" fmla="*/ 2420705 h 2696037"/>
              <a:gd name="connsiteX28" fmla="*/ 2392170 w 2610290"/>
              <a:gd name="connsiteY28" fmla="*/ 2456463 h 2696037"/>
              <a:gd name="connsiteX29" fmla="*/ 2320655 w 2610290"/>
              <a:gd name="connsiteY29" fmla="*/ 2417130 h 2696037"/>
              <a:gd name="connsiteX30" fmla="*/ 2252716 w 2610290"/>
              <a:gd name="connsiteY30" fmla="*/ 2420705 h 2696037"/>
              <a:gd name="connsiteX31" fmla="*/ 2238413 w 2610290"/>
              <a:gd name="connsiteY31" fmla="*/ 2435008 h 2696037"/>
              <a:gd name="connsiteX32" fmla="*/ 2191929 w 2610290"/>
              <a:gd name="connsiteY32" fmla="*/ 2435008 h 2696037"/>
              <a:gd name="connsiteX33" fmla="*/ 2177625 w 2610290"/>
              <a:gd name="connsiteY33" fmla="*/ 2456463 h 2696037"/>
              <a:gd name="connsiteX34" fmla="*/ 2131141 w 2610290"/>
              <a:gd name="connsiteY34" fmla="*/ 2492220 h 2696037"/>
              <a:gd name="connsiteX35" fmla="*/ 2113262 w 2610290"/>
              <a:gd name="connsiteY35" fmla="*/ 2456463 h 2696037"/>
              <a:gd name="connsiteX36" fmla="*/ 2113262 w 2610290"/>
              <a:gd name="connsiteY36" fmla="*/ 2435008 h 2696037"/>
              <a:gd name="connsiteX37" fmla="*/ 2084656 w 2610290"/>
              <a:gd name="connsiteY37" fmla="*/ 2420705 h 2696037"/>
              <a:gd name="connsiteX38" fmla="*/ 2056050 w 2610290"/>
              <a:gd name="connsiteY38" fmla="*/ 2435008 h 2696037"/>
              <a:gd name="connsiteX39" fmla="*/ 2045323 w 2610290"/>
              <a:gd name="connsiteY39" fmla="*/ 2460038 h 2696037"/>
              <a:gd name="connsiteX40" fmla="*/ 2005990 w 2610290"/>
              <a:gd name="connsiteY40" fmla="*/ 2460038 h 2696037"/>
              <a:gd name="connsiteX41" fmla="*/ 1923748 w 2610290"/>
              <a:gd name="connsiteY41" fmla="*/ 2524402 h 2696037"/>
              <a:gd name="connsiteX42" fmla="*/ 1859385 w 2610290"/>
              <a:gd name="connsiteY42" fmla="*/ 2535129 h 2696037"/>
              <a:gd name="connsiteX43" fmla="*/ 1784294 w 2610290"/>
              <a:gd name="connsiteY43" fmla="*/ 2592341 h 2696037"/>
              <a:gd name="connsiteX44" fmla="*/ 1784294 w 2610290"/>
              <a:gd name="connsiteY44" fmla="*/ 2645977 h 2696037"/>
              <a:gd name="connsiteX45" fmla="*/ 1737809 w 2610290"/>
              <a:gd name="connsiteY45" fmla="*/ 2645977 h 2696037"/>
              <a:gd name="connsiteX46" fmla="*/ 1651992 w 2610290"/>
              <a:gd name="connsiteY46" fmla="*/ 2696037 h 2696037"/>
              <a:gd name="connsiteX47" fmla="*/ 1609083 w 2610290"/>
              <a:gd name="connsiteY47" fmla="*/ 2696037 h 2696037"/>
              <a:gd name="connsiteX48" fmla="*/ 1555447 w 2610290"/>
              <a:gd name="connsiteY48" fmla="*/ 2638825 h 2696037"/>
              <a:gd name="connsiteX49" fmla="*/ 1569750 w 2610290"/>
              <a:gd name="connsiteY49" fmla="*/ 2588765 h 2696037"/>
              <a:gd name="connsiteX50" fmla="*/ 1544719 w 2610290"/>
              <a:gd name="connsiteY50" fmla="*/ 2560159 h 2696037"/>
              <a:gd name="connsiteX51" fmla="*/ 1569750 w 2610290"/>
              <a:gd name="connsiteY51" fmla="*/ 2538705 h 2696037"/>
              <a:gd name="connsiteX52" fmla="*/ 1569750 w 2610290"/>
              <a:gd name="connsiteY52" fmla="*/ 2510099 h 2696037"/>
              <a:gd name="connsiteX53" fmla="*/ 1591204 w 2610290"/>
              <a:gd name="connsiteY53" fmla="*/ 2460038 h 2696037"/>
              <a:gd name="connsiteX54" fmla="*/ 1616234 w 2610290"/>
              <a:gd name="connsiteY54" fmla="*/ 2467190 h 2696037"/>
              <a:gd name="connsiteX55" fmla="*/ 1630537 w 2610290"/>
              <a:gd name="connsiteY55" fmla="*/ 2438584 h 2696037"/>
              <a:gd name="connsiteX56" fmla="*/ 1616234 w 2610290"/>
              <a:gd name="connsiteY56" fmla="*/ 2367069 h 2696037"/>
              <a:gd name="connsiteX57" fmla="*/ 1598356 w 2610290"/>
              <a:gd name="connsiteY57" fmla="*/ 2338463 h 2696037"/>
              <a:gd name="connsiteX58" fmla="*/ 1601931 w 2610290"/>
              <a:gd name="connsiteY58" fmla="*/ 2309857 h 2696037"/>
              <a:gd name="connsiteX59" fmla="*/ 1473205 w 2610290"/>
              <a:gd name="connsiteY59" fmla="*/ 2317009 h 2696037"/>
              <a:gd name="connsiteX60" fmla="*/ 1433872 w 2610290"/>
              <a:gd name="connsiteY60" fmla="*/ 2277676 h 2696037"/>
              <a:gd name="connsiteX61" fmla="*/ 1458902 w 2610290"/>
              <a:gd name="connsiteY61" fmla="*/ 2170404 h 2696037"/>
              <a:gd name="connsiteX62" fmla="*/ 1408841 w 2610290"/>
              <a:gd name="connsiteY62" fmla="*/ 2170404 h 2696037"/>
              <a:gd name="connsiteX63" fmla="*/ 1358781 w 2610290"/>
              <a:gd name="connsiteY63" fmla="*/ 2209737 h 2696037"/>
              <a:gd name="connsiteX64" fmla="*/ 1355205 w 2610290"/>
              <a:gd name="connsiteY64" fmla="*/ 2274100 h 2696037"/>
              <a:gd name="connsiteX65" fmla="*/ 1301569 w 2610290"/>
              <a:gd name="connsiteY65" fmla="*/ 2259797 h 2696037"/>
              <a:gd name="connsiteX66" fmla="*/ 1258660 w 2610290"/>
              <a:gd name="connsiteY66" fmla="*/ 2288403 h 2696037"/>
              <a:gd name="connsiteX67" fmla="*/ 1244357 w 2610290"/>
              <a:gd name="connsiteY67" fmla="*/ 2331312 h 2696037"/>
              <a:gd name="connsiteX68" fmla="*/ 1215751 w 2610290"/>
              <a:gd name="connsiteY68" fmla="*/ 2309857 h 2696037"/>
              <a:gd name="connsiteX69" fmla="*/ 1190721 w 2610290"/>
              <a:gd name="connsiteY69" fmla="*/ 2309857 h 2696037"/>
              <a:gd name="connsiteX70" fmla="*/ 1154964 w 2610290"/>
              <a:gd name="connsiteY70" fmla="*/ 2345615 h 2696037"/>
              <a:gd name="connsiteX71" fmla="*/ 1097752 w 2610290"/>
              <a:gd name="connsiteY71" fmla="*/ 2345615 h 2696037"/>
              <a:gd name="connsiteX72" fmla="*/ 1097752 w 2610290"/>
              <a:gd name="connsiteY72" fmla="*/ 2327736 h 2696037"/>
              <a:gd name="connsiteX73" fmla="*/ 1054843 w 2610290"/>
              <a:gd name="connsiteY73" fmla="*/ 2299130 h 2696037"/>
              <a:gd name="connsiteX74" fmla="*/ 1004783 w 2610290"/>
              <a:gd name="connsiteY74" fmla="*/ 2313433 h 2696037"/>
              <a:gd name="connsiteX75" fmla="*/ 1004783 w 2610290"/>
              <a:gd name="connsiteY75" fmla="*/ 2356342 h 2696037"/>
              <a:gd name="connsiteX76" fmla="*/ 958298 w 2610290"/>
              <a:gd name="connsiteY76" fmla="*/ 2334888 h 2696037"/>
              <a:gd name="connsiteX77" fmla="*/ 940420 w 2610290"/>
              <a:gd name="connsiteY77" fmla="*/ 2302706 h 2696037"/>
              <a:gd name="connsiteX78" fmla="*/ 893935 w 2610290"/>
              <a:gd name="connsiteY78" fmla="*/ 2288403 h 2696037"/>
              <a:gd name="connsiteX79" fmla="*/ 879632 w 2610290"/>
              <a:gd name="connsiteY79" fmla="*/ 2252646 h 2696037"/>
              <a:gd name="connsiteX80" fmla="*/ 822420 w 2610290"/>
              <a:gd name="connsiteY80" fmla="*/ 2249070 h 2696037"/>
              <a:gd name="connsiteX81" fmla="*/ 815269 w 2610290"/>
              <a:gd name="connsiteY81" fmla="*/ 2213312 h 2696037"/>
              <a:gd name="connsiteX82" fmla="*/ 740178 w 2610290"/>
              <a:gd name="connsiteY82" fmla="*/ 2209737 h 2696037"/>
              <a:gd name="connsiteX83" fmla="*/ 697269 w 2610290"/>
              <a:gd name="connsiteY83" fmla="*/ 2238343 h 2696037"/>
              <a:gd name="connsiteX84" fmla="*/ 682966 w 2610290"/>
              <a:gd name="connsiteY84" fmla="*/ 2284827 h 2696037"/>
              <a:gd name="connsiteX85" fmla="*/ 611451 w 2610290"/>
              <a:gd name="connsiteY85" fmla="*/ 2281251 h 2696037"/>
              <a:gd name="connsiteX86" fmla="*/ 529209 w 2610290"/>
              <a:gd name="connsiteY86" fmla="*/ 2295554 h 2696037"/>
              <a:gd name="connsiteX87" fmla="*/ 493452 w 2610290"/>
              <a:gd name="connsiteY87" fmla="*/ 2281251 h 2696037"/>
              <a:gd name="connsiteX88" fmla="*/ 350423 w 2610290"/>
              <a:gd name="connsiteY88" fmla="*/ 2284827 h 2696037"/>
              <a:gd name="connsiteX89" fmla="*/ 343271 w 2610290"/>
              <a:gd name="connsiteY89" fmla="*/ 2259797 h 2696037"/>
              <a:gd name="connsiteX90" fmla="*/ 296786 w 2610290"/>
              <a:gd name="connsiteY90" fmla="*/ 2241918 h 2696037"/>
              <a:gd name="connsiteX91" fmla="*/ 239575 w 2610290"/>
              <a:gd name="connsiteY91" fmla="*/ 2249070 h 2696037"/>
              <a:gd name="connsiteX92" fmla="*/ 232423 w 2610290"/>
              <a:gd name="connsiteY92" fmla="*/ 2317009 h 2696037"/>
              <a:gd name="connsiteX93" fmla="*/ 196666 w 2610290"/>
              <a:gd name="connsiteY93" fmla="*/ 2288403 h 2696037"/>
              <a:gd name="connsiteX94" fmla="*/ 107272 w 2610290"/>
              <a:gd name="connsiteY94" fmla="*/ 2306282 h 2696037"/>
              <a:gd name="connsiteX95" fmla="*/ 121575 w 2610290"/>
              <a:gd name="connsiteY95" fmla="*/ 2213312 h 2696037"/>
              <a:gd name="connsiteX96" fmla="*/ 121575 w 2610290"/>
              <a:gd name="connsiteY96" fmla="*/ 2077434 h 2696037"/>
              <a:gd name="connsiteX97" fmla="*/ 82242 w 2610290"/>
              <a:gd name="connsiteY97" fmla="*/ 2009495 h 2696037"/>
              <a:gd name="connsiteX98" fmla="*/ 14303 w 2610290"/>
              <a:gd name="connsiteY98" fmla="*/ 2023798 h 2696037"/>
              <a:gd name="connsiteX99" fmla="*/ 0 w 2610290"/>
              <a:gd name="connsiteY99" fmla="*/ 1963011 h 2696037"/>
              <a:gd name="connsiteX100" fmla="*/ 46485 w 2610290"/>
              <a:gd name="connsiteY100" fmla="*/ 1912950 h 2696037"/>
              <a:gd name="connsiteX101" fmla="*/ 100121 w 2610290"/>
              <a:gd name="connsiteY101" fmla="*/ 1891496 h 2696037"/>
              <a:gd name="connsiteX102" fmla="*/ 114424 w 2610290"/>
              <a:gd name="connsiteY102" fmla="*/ 1859314 h 2696037"/>
              <a:gd name="connsiteX103" fmla="*/ 128727 w 2610290"/>
              <a:gd name="connsiteY103" fmla="*/ 1848587 h 2696037"/>
              <a:gd name="connsiteX104" fmla="*/ 153757 w 2610290"/>
              <a:gd name="connsiteY104" fmla="*/ 1816405 h 2696037"/>
              <a:gd name="connsiteX105" fmla="*/ 200241 w 2610290"/>
              <a:gd name="connsiteY105" fmla="*/ 1716285 h 2696037"/>
              <a:gd name="connsiteX106" fmla="*/ 282483 w 2610290"/>
              <a:gd name="connsiteY106" fmla="*/ 1662649 h 2696037"/>
              <a:gd name="connsiteX107" fmla="*/ 353998 w 2610290"/>
              <a:gd name="connsiteY107" fmla="*/ 1719861 h 2696037"/>
              <a:gd name="connsiteX108" fmla="*/ 414786 w 2610290"/>
              <a:gd name="connsiteY108" fmla="*/ 1701982 h 2696037"/>
              <a:gd name="connsiteX109" fmla="*/ 482725 w 2610290"/>
              <a:gd name="connsiteY109" fmla="*/ 1634043 h 2696037"/>
              <a:gd name="connsiteX110" fmla="*/ 543512 w 2610290"/>
              <a:gd name="connsiteY110" fmla="*/ 1644770 h 2696037"/>
              <a:gd name="connsiteX111" fmla="*/ 568543 w 2610290"/>
              <a:gd name="connsiteY111" fmla="*/ 1598285 h 2696037"/>
              <a:gd name="connsiteX112" fmla="*/ 650785 w 2610290"/>
              <a:gd name="connsiteY112" fmla="*/ 1315802 h 2696037"/>
              <a:gd name="connsiteX113" fmla="*/ 657936 w 2610290"/>
              <a:gd name="connsiteY113" fmla="*/ 1072652 h 2696037"/>
              <a:gd name="connsiteX114" fmla="*/ 618603 w 2610290"/>
              <a:gd name="connsiteY114" fmla="*/ 1022591 h 2696037"/>
              <a:gd name="connsiteX115" fmla="*/ 547088 w 2610290"/>
              <a:gd name="connsiteY115" fmla="*/ 986834 h 2696037"/>
              <a:gd name="connsiteX116" fmla="*/ 561391 w 2610290"/>
              <a:gd name="connsiteY116" fmla="*/ 954652 h 2696037"/>
              <a:gd name="connsiteX117" fmla="*/ 632906 w 2610290"/>
              <a:gd name="connsiteY117" fmla="*/ 976107 h 2696037"/>
              <a:gd name="connsiteX118" fmla="*/ 675815 w 2610290"/>
              <a:gd name="connsiteY118" fmla="*/ 940349 h 2696037"/>
              <a:gd name="connsiteX119" fmla="*/ 686542 w 2610290"/>
              <a:gd name="connsiteY119" fmla="*/ 868835 h 2696037"/>
              <a:gd name="connsiteX120" fmla="*/ 665088 w 2610290"/>
              <a:gd name="connsiteY120" fmla="*/ 793744 h 2696037"/>
              <a:gd name="connsiteX121" fmla="*/ 679391 w 2610290"/>
              <a:gd name="connsiteY121" fmla="*/ 725805 h 2696037"/>
              <a:gd name="connsiteX122" fmla="*/ 775935 w 2610290"/>
              <a:gd name="connsiteY122" fmla="*/ 790168 h 2696037"/>
              <a:gd name="connsiteX123" fmla="*/ 783087 w 2610290"/>
              <a:gd name="connsiteY123" fmla="*/ 833077 h 2696037"/>
              <a:gd name="connsiteX124" fmla="*/ 854602 w 2610290"/>
              <a:gd name="connsiteY124" fmla="*/ 872410 h 2696037"/>
              <a:gd name="connsiteX125" fmla="*/ 897511 w 2610290"/>
              <a:gd name="connsiteY125" fmla="*/ 875986 h 2696037"/>
              <a:gd name="connsiteX126" fmla="*/ 929692 w 2610290"/>
              <a:gd name="connsiteY126" fmla="*/ 836653 h 2696037"/>
              <a:gd name="connsiteX127" fmla="*/ 933268 w 2610290"/>
              <a:gd name="connsiteY127" fmla="*/ 800896 h 2696037"/>
              <a:gd name="connsiteX128" fmla="*/ 1008359 w 2610290"/>
              <a:gd name="connsiteY128" fmla="*/ 790168 h 2696037"/>
              <a:gd name="connsiteX129" fmla="*/ 1087025 w 2610290"/>
              <a:gd name="connsiteY129" fmla="*/ 825926 h 2696037"/>
              <a:gd name="connsiteX130" fmla="*/ 1122782 w 2610290"/>
              <a:gd name="connsiteY130" fmla="*/ 893865 h 2696037"/>
              <a:gd name="connsiteX131" fmla="*/ 1097752 w 2610290"/>
              <a:gd name="connsiteY131" fmla="*/ 976107 h 2696037"/>
              <a:gd name="connsiteX132" fmla="*/ 1108479 w 2610290"/>
              <a:gd name="connsiteY132" fmla="*/ 1065500 h 2696037"/>
              <a:gd name="connsiteX133" fmla="*/ 1151388 w 2610290"/>
              <a:gd name="connsiteY133" fmla="*/ 1362287 h 2696037"/>
              <a:gd name="connsiteX134" fmla="*/ 1197873 w 2610290"/>
              <a:gd name="connsiteY134" fmla="*/ 1512468 h 2696037"/>
              <a:gd name="connsiteX135" fmla="*/ 1258660 w 2610290"/>
              <a:gd name="connsiteY135" fmla="*/ 1551801 h 2696037"/>
              <a:gd name="connsiteX136" fmla="*/ 1365933 w 2610290"/>
              <a:gd name="connsiteY136" fmla="*/ 1523195 h 2696037"/>
              <a:gd name="connsiteX137" fmla="*/ 1448175 w 2610290"/>
              <a:gd name="connsiteY137" fmla="*/ 1419498 h 2696037"/>
              <a:gd name="connsiteX138" fmla="*/ 1448175 w 2610290"/>
              <a:gd name="connsiteY138" fmla="*/ 1351559 h 2696037"/>
              <a:gd name="connsiteX139" fmla="*/ 1426720 w 2610290"/>
              <a:gd name="connsiteY139" fmla="*/ 1322954 h 2696037"/>
              <a:gd name="connsiteX140" fmla="*/ 1437447 w 2610290"/>
              <a:gd name="connsiteY140" fmla="*/ 1305075 h 2696037"/>
              <a:gd name="connsiteX141" fmla="*/ 1437447 w 2610290"/>
              <a:gd name="connsiteY141" fmla="*/ 1258590 h 2696037"/>
              <a:gd name="connsiteX142" fmla="*/ 1476781 w 2610290"/>
              <a:gd name="connsiteY142" fmla="*/ 1208530 h 2696037"/>
              <a:gd name="connsiteX143" fmla="*/ 1530417 w 2610290"/>
              <a:gd name="connsiteY143" fmla="*/ 1233560 h 2696037"/>
              <a:gd name="connsiteX144" fmla="*/ 1551871 w 2610290"/>
              <a:gd name="connsiteY144" fmla="*/ 1240712 h 2696037"/>
              <a:gd name="connsiteX145" fmla="*/ 1598356 w 2610290"/>
              <a:gd name="connsiteY145" fmla="*/ 1305075 h 2696037"/>
              <a:gd name="connsiteX146" fmla="*/ 1584053 w 2610290"/>
              <a:gd name="connsiteY146" fmla="*/ 1351559 h 2696037"/>
              <a:gd name="connsiteX147" fmla="*/ 1702052 w 2610290"/>
              <a:gd name="connsiteY147" fmla="*/ 1390893 h 2696037"/>
              <a:gd name="connsiteX148" fmla="*/ 1752113 w 2610290"/>
              <a:gd name="connsiteY148" fmla="*/ 1455256 h 2696037"/>
              <a:gd name="connsiteX149" fmla="*/ 1812900 w 2610290"/>
              <a:gd name="connsiteY149" fmla="*/ 1476710 h 2696037"/>
              <a:gd name="connsiteX150" fmla="*/ 1884415 w 2610290"/>
              <a:gd name="connsiteY150" fmla="*/ 1444529 h 2696037"/>
              <a:gd name="connsiteX151" fmla="*/ 1938051 w 2610290"/>
              <a:gd name="connsiteY151" fmla="*/ 1330105 h 2696037"/>
              <a:gd name="connsiteX152" fmla="*/ 1973808 w 2610290"/>
              <a:gd name="connsiteY152" fmla="*/ 1194227 h 2696037"/>
              <a:gd name="connsiteX153" fmla="*/ 1980080 w 2610290"/>
              <a:gd name="connsiteY153" fmla="*/ 1056245 h 2696037"/>
              <a:gd name="connsiteX154" fmla="*/ 1935411 w 2610290"/>
              <a:gd name="connsiteY154" fmla="*/ 984774 h 2696037"/>
              <a:gd name="connsiteX155" fmla="*/ 1968748 w 2610290"/>
              <a:gd name="connsiteY155" fmla="*/ 927624 h 2696037"/>
              <a:gd name="connsiteX156" fmla="*/ 1968748 w 2610290"/>
              <a:gd name="connsiteY156" fmla="*/ 832374 h 2696037"/>
              <a:gd name="connsiteX157" fmla="*/ 1978273 w 2610290"/>
              <a:gd name="connsiteY157" fmla="*/ 813324 h 2696037"/>
              <a:gd name="connsiteX158" fmla="*/ 1968748 w 2610290"/>
              <a:gd name="connsiteY158" fmla="*/ 775224 h 2696037"/>
              <a:gd name="connsiteX159" fmla="*/ 1944936 w 2610290"/>
              <a:gd name="connsiteY159" fmla="*/ 718074 h 2696037"/>
              <a:gd name="connsiteX160" fmla="*/ 1928028 w 2610290"/>
              <a:gd name="connsiteY160" fmla="*/ 548997 h 2696037"/>
              <a:gd name="connsiteX161" fmla="*/ 1888021 w 2610290"/>
              <a:gd name="connsiteY161" fmla="*/ 509350 h 2696037"/>
              <a:gd name="connsiteX162" fmla="*/ 1814031 w 2610290"/>
              <a:gd name="connsiteY162" fmla="*/ 462398 h 2696037"/>
              <a:gd name="connsiteX163" fmla="*/ 1685677 w 2610290"/>
              <a:gd name="connsiteY163" fmla="*/ 447656 h 2696037"/>
              <a:gd name="connsiteX164" fmla="*/ 1659298 w 2610290"/>
              <a:gd name="connsiteY164" fmla="*/ 471856 h 2696037"/>
              <a:gd name="connsiteX165" fmla="*/ 1705103 w 2610290"/>
              <a:gd name="connsiteY165" fmla="*/ 531414 h 2696037"/>
              <a:gd name="connsiteX166" fmla="*/ 1698128 w 2610290"/>
              <a:gd name="connsiteY166" fmla="*/ 586395 h 2696037"/>
              <a:gd name="connsiteX167" fmla="*/ 1666159 w 2610290"/>
              <a:gd name="connsiteY167" fmla="*/ 633389 h 2696037"/>
              <a:gd name="connsiteX168" fmla="*/ 1673177 w 2610290"/>
              <a:gd name="connsiteY168" fmla="*/ 684366 h 2696037"/>
              <a:gd name="connsiteX169" fmla="*/ 1658590 w 2610290"/>
              <a:gd name="connsiteY169" fmla="*/ 702165 h 2696037"/>
              <a:gd name="connsiteX170" fmla="*/ 1610011 w 2610290"/>
              <a:gd name="connsiteY170" fmla="*/ 706982 h 2696037"/>
              <a:gd name="connsiteX171" fmla="*/ 1566845 w 2610290"/>
              <a:gd name="connsiteY171" fmla="*/ 746584 h 2696037"/>
              <a:gd name="connsiteX172" fmla="*/ 1560067 w 2610290"/>
              <a:gd name="connsiteY172" fmla="*/ 796966 h 2696037"/>
              <a:gd name="connsiteX173" fmla="*/ 1539298 w 2610290"/>
              <a:gd name="connsiteY173" fmla="*/ 851353 h 2696037"/>
              <a:gd name="connsiteX174" fmla="*/ 1494129 w 2610290"/>
              <a:gd name="connsiteY174" fmla="*/ 883958 h 2696037"/>
              <a:gd name="connsiteX175" fmla="*/ 1504358 w 2610290"/>
              <a:gd name="connsiteY175" fmla="*/ 967320 h 2696037"/>
              <a:gd name="connsiteX176" fmla="*/ 1443789 w 2610290"/>
              <a:gd name="connsiteY176" fmla="*/ 983138 h 2696037"/>
              <a:gd name="connsiteX177" fmla="*/ 1386984 w 2610290"/>
              <a:gd name="connsiteY177" fmla="*/ 911589 h 2696037"/>
              <a:gd name="connsiteX178" fmla="*/ 1376181 w 2610290"/>
              <a:gd name="connsiteY178" fmla="*/ 895001 h 2696037"/>
              <a:gd name="connsiteX179" fmla="*/ 1342982 w 2610290"/>
              <a:gd name="connsiteY179" fmla="*/ 863626 h 2696037"/>
              <a:gd name="connsiteX180" fmla="*/ 1291764 w 2610290"/>
              <a:gd name="connsiteY180" fmla="*/ 769286 h 2696037"/>
              <a:gd name="connsiteX181" fmla="*/ 1257158 w 2610290"/>
              <a:gd name="connsiteY181" fmla="*/ 717120 h 2696037"/>
              <a:gd name="connsiteX182" fmla="*/ 1253747 w 2610290"/>
              <a:gd name="connsiteY182" fmla="*/ 689332 h 2696037"/>
              <a:gd name="connsiteX183" fmla="*/ 1198724 w 2610290"/>
              <a:gd name="connsiteY183" fmla="*/ 576400 h 2696037"/>
              <a:gd name="connsiteX184" fmla="*/ 1153075 w 2610290"/>
              <a:gd name="connsiteY184" fmla="*/ 406287 h 2696037"/>
              <a:gd name="connsiteX185" fmla="*/ 1108281 w 2610290"/>
              <a:gd name="connsiteY185" fmla="*/ 376716 h 2696037"/>
              <a:gd name="connsiteX186" fmla="*/ 1107665 w 2610290"/>
              <a:gd name="connsiteY186" fmla="*/ 337532 h 2696037"/>
              <a:gd name="connsiteX187" fmla="*/ 1197430 w 2610290"/>
              <a:gd name="connsiteY187" fmla="*/ 339095 h 2696037"/>
              <a:gd name="connsiteX188" fmla="*/ 1262003 w 2610290"/>
              <a:gd name="connsiteY188" fmla="*/ 337270 h 2696037"/>
              <a:gd name="connsiteX189" fmla="*/ 1340548 w 2610290"/>
              <a:gd name="connsiteY189" fmla="*/ 278462 h 2696037"/>
              <a:gd name="connsiteX190" fmla="*/ 1391921 w 2610290"/>
              <a:gd name="connsiteY190" fmla="*/ 262248 h 2696037"/>
              <a:gd name="connsiteX191" fmla="*/ 1467099 w 2610290"/>
              <a:gd name="connsiteY191" fmla="*/ 281610 h 2696037"/>
              <a:gd name="connsiteX192" fmla="*/ 1522475 w 2610290"/>
              <a:gd name="connsiteY192" fmla="*/ 279389 h 2696037"/>
              <a:gd name="connsiteX193" fmla="*/ 1562869 w 2610290"/>
              <a:gd name="connsiteY193" fmla="*/ 304163 h 2696037"/>
              <a:gd name="connsiteX194" fmla="*/ 1653624 w 2610290"/>
              <a:gd name="connsiteY194" fmla="*/ 282735 h 2696037"/>
              <a:gd name="connsiteX195" fmla="*/ 1712785 w 2610290"/>
              <a:gd name="connsiteY195" fmla="*/ 246126 h 2696037"/>
              <a:gd name="connsiteX196" fmla="*/ 1752939 w 2610290"/>
              <a:gd name="connsiteY196" fmla="*/ 169540 h 2696037"/>
              <a:gd name="connsiteX197" fmla="*/ 1769902 w 2610290"/>
              <a:gd name="connsiteY197" fmla="*/ 96563 h 269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2610290" h="2696037">
                <a:moveTo>
                  <a:pt x="1774063" y="0"/>
                </a:moveTo>
                <a:lnTo>
                  <a:pt x="1803873" y="56565"/>
                </a:lnTo>
                <a:lnTo>
                  <a:pt x="1830274" y="85343"/>
                </a:lnTo>
                <a:lnTo>
                  <a:pt x="1843892" y="143515"/>
                </a:lnTo>
                <a:lnTo>
                  <a:pt x="1922342" y="271780"/>
                </a:lnTo>
                <a:lnTo>
                  <a:pt x="2044948" y="284686"/>
                </a:lnTo>
                <a:lnTo>
                  <a:pt x="2087811" y="346599"/>
                </a:lnTo>
                <a:lnTo>
                  <a:pt x="2178298" y="360886"/>
                </a:lnTo>
                <a:lnTo>
                  <a:pt x="2173536" y="537099"/>
                </a:lnTo>
                <a:lnTo>
                  <a:pt x="2211636" y="665686"/>
                </a:lnTo>
                <a:lnTo>
                  <a:pt x="2235448" y="760936"/>
                </a:lnTo>
                <a:lnTo>
                  <a:pt x="2192586" y="860949"/>
                </a:lnTo>
                <a:lnTo>
                  <a:pt x="2225923" y="946674"/>
                </a:lnTo>
                <a:lnTo>
                  <a:pt x="2216398" y="1013349"/>
                </a:lnTo>
                <a:lnTo>
                  <a:pt x="2202894" y="1022352"/>
                </a:lnTo>
                <a:lnTo>
                  <a:pt x="2184777" y="1312226"/>
                </a:lnTo>
                <a:lnTo>
                  <a:pt x="2184777" y="1351559"/>
                </a:lnTo>
                <a:lnTo>
                  <a:pt x="2191929" y="1365862"/>
                </a:lnTo>
                <a:lnTo>
                  <a:pt x="2224110" y="1691255"/>
                </a:lnTo>
                <a:lnTo>
                  <a:pt x="2299201" y="1973738"/>
                </a:lnTo>
                <a:lnTo>
                  <a:pt x="2345685" y="2073859"/>
                </a:lnTo>
                <a:lnTo>
                  <a:pt x="2392170" y="2109616"/>
                </a:lnTo>
                <a:lnTo>
                  <a:pt x="2456533" y="2109616"/>
                </a:lnTo>
                <a:lnTo>
                  <a:pt x="2610290" y="2274100"/>
                </a:lnTo>
                <a:lnTo>
                  <a:pt x="2549503" y="2317009"/>
                </a:lnTo>
                <a:lnTo>
                  <a:pt x="2463685" y="2345615"/>
                </a:lnTo>
                <a:lnTo>
                  <a:pt x="2456533" y="2370645"/>
                </a:lnTo>
                <a:lnTo>
                  <a:pt x="2467261" y="2420705"/>
                </a:lnTo>
                <a:lnTo>
                  <a:pt x="2392170" y="2456463"/>
                </a:lnTo>
                <a:lnTo>
                  <a:pt x="2320655" y="2417130"/>
                </a:lnTo>
                <a:lnTo>
                  <a:pt x="2252716" y="2420705"/>
                </a:lnTo>
                <a:lnTo>
                  <a:pt x="2238413" y="2435008"/>
                </a:lnTo>
                <a:lnTo>
                  <a:pt x="2191929" y="2435008"/>
                </a:lnTo>
                <a:lnTo>
                  <a:pt x="2177625" y="2456463"/>
                </a:lnTo>
                <a:lnTo>
                  <a:pt x="2131141" y="2492220"/>
                </a:lnTo>
                <a:lnTo>
                  <a:pt x="2113262" y="2456463"/>
                </a:lnTo>
                <a:lnTo>
                  <a:pt x="2113262" y="2435008"/>
                </a:lnTo>
                <a:lnTo>
                  <a:pt x="2084656" y="2420705"/>
                </a:lnTo>
                <a:lnTo>
                  <a:pt x="2056050" y="2435008"/>
                </a:lnTo>
                <a:lnTo>
                  <a:pt x="2045323" y="2460038"/>
                </a:lnTo>
                <a:lnTo>
                  <a:pt x="2005990" y="2460038"/>
                </a:lnTo>
                <a:lnTo>
                  <a:pt x="1923748" y="2524402"/>
                </a:lnTo>
                <a:lnTo>
                  <a:pt x="1859385" y="2535129"/>
                </a:lnTo>
                <a:lnTo>
                  <a:pt x="1784294" y="2592341"/>
                </a:lnTo>
                <a:lnTo>
                  <a:pt x="1784294" y="2645977"/>
                </a:lnTo>
                <a:lnTo>
                  <a:pt x="1737809" y="2645977"/>
                </a:lnTo>
                <a:lnTo>
                  <a:pt x="1651992" y="2696037"/>
                </a:lnTo>
                <a:lnTo>
                  <a:pt x="1609083" y="2696037"/>
                </a:lnTo>
                <a:lnTo>
                  <a:pt x="1555447" y="2638825"/>
                </a:lnTo>
                <a:lnTo>
                  <a:pt x="1569750" y="2588765"/>
                </a:lnTo>
                <a:lnTo>
                  <a:pt x="1544719" y="2560159"/>
                </a:lnTo>
                <a:lnTo>
                  <a:pt x="1569750" y="2538705"/>
                </a:lnTo>
                <a:lnTo>
                  <a:pt x="1569750" y="2510099"/>
                </a:lnTo>
                <a:lnTo>
                  <a:pt x="1591204" y="2460038"/>
                </a:lnTo>
                <a:lnTo>
                  <a:pt x="1616234" y="2467190"/>
                </a:lnTo>
                <a:lnTo>
                  <a:pt x="1630537" y="2438584"/>
                </a:lnTo>
                <a:lnTo>
                  <a:pt x="1616234" y="2367069"/>
                </a:lnTo>
                <a:lnTo>
                  <a:pt x="1598356" y="2338463"/>
                </a:lnTo>
                <a:lnTo>
                  <a:pt x="1601931" y="2309857"/>
                </a:lnTo>
                <a:lnTo>
                  <a:pt x="1473205" y="2317009"/>
                </a:lnTo>
                <a:lnTo>
                  <a:pt x="1433872" y="2277676"/>
                </a:lnTo>
                <a:lnTo>
                  <a:pt x="1458902" y="2170404"/>
                </a:lnTo>
                <a:lnTo>
                  <a:pt x="1408841" y="2170404"/>
                </a:lnTo>
                <a:lnTo>
                  <a:pt x="1358781" y="2209737"/>
                </a:lnTo>
                <a:lnTo>
                  <a:pt x="1355205" y="2274100"/>
                </a:lnTo>
                <a:lnTo>
                  <a:pt x="1301569" y="2259797"/>
                </a:lnTo>
                <a:lnTo>
                  <a:pt x="1258660" y="2288403"/>
                </a:lnTo>
                <a:lnTo>
                  <a:pt x="1244357" y="2331312"/>
                </a:lnTo>
                <a:lnTo>
                  <a:pt x="1215751" y="2309857"/>
                </a:lnTo>
                <a:lnTo>
                  <a:pt x="1190721" y="2309857"/>
                </a:lnTo>
                <a:lnTo>
                  <a:pt x="1154964" y="2345615"/>
                </a:lnTo>
                <a:lnTo>
                  <a:pt x="1097752" y="2345615"/>
                </a:lnTo>
                <a:lnTo>
                  <a:pt x="1097752" y="2327736"/>
                </a:lnTo>
                <a:lnTo>
                  <a:pt x="1054843" y="2299130"/>
                </a:lnTo>
                <a:lnTo>
                  <a:pt x="1004783" y="2313433"/>
                </a:lnTo>
                <a:lnTo>
                  <a:pt x="1004783" y="2356342"/>
                </a:lnTo>
                <a:lnTo>
                  <a:pt x="958298" y="2334888"/>
                </a:lnTo>
                <a:lnTo>
                  <a:pt x="940420" y="2302706"/>
                </a:lnTo>
                <a:lnTo>
                  <a:pt x="893935" y="2288403"/>
                </a:lnTo>
                <a:lnTo>
                  <a:pt x="879632" y="2252646"/>
                </a:lnTo>
                <a:lnTo>
                  <a:pt x="822420" y="2249070"/>
                </a:lnTo>
                <a:lnTo>
                  <a:pt x="815269" y="2213312"/>
                </a:lnTo>
                <a:lnTo>
                  <a:pt x="740178" y="2209737"/>
                </a:lnTo>
                <a:lnTo>
                  <a:pt x="697269" y="2238343"/>
                </a:lnTo>
                <a:lnTo>
                  <a:pt x="682966" y="2284827"/>
                </a:lnTo>
                <a:lnTo>
                  <a:pt x="611451" y="2281251"/>
                </a:lnTo>
                <a:lnTo>
                  <a:pt x="529209" y="2295554"/>
                </a:lnTo>
                <a:lnTo>
                  <a:pt x="493452" y="2281251"/>
                </a:lnTo>
                <a:lnTo>
                  <a:pt x="350423" y="2284827"/>
                </a:lnTo>
                <a:lnTo>
                  <a:pt x="343271" y="2259797"/>
                </a:lnTo>
                <a:lnTo>
                  <a:pt x="296786" y="2241918"/>
                </a:lnTo>
                <a:lnTo>
                  <a:pt x="239575" y="2249070"/>
                </a:lnTo>
                <a:lnTo>
                  <a:pt x="232423" y="2317009"/>
                </a:lnTo>
                <a:lnTo>
                  <a:pt x="196666" y="2288403"/>
                </a:lnTo>
                <a:lnTo>
                  <a:pt x="107272" y="2306282"/>
                </a:lnTo>
                <a:lnTo>
                  <a:pt x="121575" y="2213312"/>
                </a:lnTo>
                <a:lnTo>
                  <a:pt x="121575" y="2077434"/>
                </a:lnTo>
                <a:lnTo>
                  <a:pt x="82242" y="2009495"/>
                </a:lnTo>
                <a:lnTo>
                  <a:pt x="14303" y="2023798"/>
                </a:lnTo>
                <a:lnTo>
                  <a:pt x="0" y="1963011"/>
                </a:lnTo>
                <a:lnTo>
                  <a:pt x="46485" y="1912950"/>
                </a:lnTo>
                <a:lnTo>
                  <a:pt x="100121" y="1891496"/>
                </a:lnTo>
                <a:lnTo>
                  <a:pt x="114424" y="1859314"/>
                </a:lnTo>
                <a:lnTo>
                  <a:pt x="128727" y="1848587"/>
                </a:lnTo>
                <a:lnTo>
                  <a:pt x="153757" y="1816405"/>
                </a:lnTo>
                <a:lnTo>
                  <a:pt x="200241" y="1716285"/>
                </a:lnTo>
                <a:lnTo>
                  <a:pt x="282483" y="1662649"/>
                </a:lnTo>
                <a:lnTo>
                  <a:pt x="353998" y="1719861"/>
                </a:lnTo>
                <a:lnTo>
                  <a:pt x="414786" y="1701982"/>
                </a:lnTo>
                <a:lnTo>
                  <a:pt x="482725" y="1634043"/>
                </a:lnTo>
                <a:lnTo>
                  <a:pt x="543512" y="1644770"/>
                </a:lnTo>
                <a:lnTo>
                  <a:pt x="568543" y="1598285"/>
                </a:lnTo>
                <a:lnTo>
                  <a:pt x="650785" y="1315802"/>
                </a:lnTo>
                <a:lnTo>
                  <a:pt x="657936" y="1072652"/>
                </a:lnTo>
                <a:lnTo>
                  <a:pt x="618603" y="1022591"/>
                </a:lnTo>
                <a:lnTo>
                  <a:pt x="547088" y="986834"/>
                </a:lnTo>
                <a:lnTo>
                  <a:pt x="561391" y="954652"/>
                </a:lnTo>
                <a:lnTo>
                  <a:pt x="632906" y="976107"/>
                </a:lnTo>
                <a:lnTo>
                  <a:pt x="675815" y="940349"/>
                </a:lnTo>
                <a:lnTo>
                  <a:pt x="686542" y="868835"/>
                </a:lnTo>
                <a:lnTo>
                  <a:pt x="665088" y="793744"/>
                </a:lnTo>
                <a:lnTo>
                  <a:pt x="679391" y="725805"/>
                </a:lnTo>
                <a:lnTo>
                  <a:pt x="775935" y="790168"/>
                </a:lnTo>
                <a:lnTo>
                  <a:pt x="783087" y="833077"/>
                </a:lnTo>
                <a:lnTo>
                  <a:pt x="854602" y="872410"/>
                </a:lnTo>
                <a:lnTo>
                  <a:pt x="897511" y="875986"/>
                </a:lnTo>
                <a:lnTo>
                  <a:pt x="929692" y="836653"/>
                </a:lnTo>
                <a:lnTo>
                  <a:pt x="933268" y="800896"/>
                </a:lnTo>
                <a:lnTo>
                  <a:pt x="1008359" y="790168"/>
                </a:lnTo>
                <a:lnTo>
                  <a:pt x="1087025" y="825926"/>
                </a:lnTo>
                <a:lnTo>
                  <a:pt x="1122782" y="893865"/>
                </a:lnTo>
                <a:lnTo>
                  <a:pt x="1097752" y="976107"/>
                </a:lnTo>
                <a:lnTo>
                  <a:pt x="1108479" y="1065500"/>
                </a:lnTo>
                <a:lnTo>
                  <a:pt x="1151388" y="1362287"/>
                </a:lnTo>
                <a:lnTo>
                  <a:pt x="1197873" y="1512468"/>
                </a:lnTo>
                <a:lnTo>
                  <a:pt x="1258660" y="1551801"/>
                </a:lnTo>
                <a:lnTo>
                  <a:pt x="1365933" y="1523195"/>
                </a:lnTo>
                <a:lnTo>
                  <a:pt x="1448175" y="1419498"/>
                </a:lnTo>
                <a:lnTo>
                  <a:pt x="1448175" y="1351559"/>
                </a:lnTo>
                <a:lnTo>
                  <a:pt x="1426720" y="1322954"/>
                </a:lnTo>
                <a:lnTo>
                  <a:pt x="1437447" y="1305075"/>
                </a:lnTo>
                <a:lnTo>
                  <a:pt x="1437447" y="1258590"/>
                </a:lnTo>
                <a:lnTo>
                  <a:pt x="1476781" y="1208530"/>
                </a:lnTo>
                <a:lnTo>
                  <a:pt x="1530417" y="1233560"/>
                </a:lnTo>
                <a:lnTo>
                  <a:pt x="1551871" y="1240712"/>
                </a:lnTo>
                <a:lnTo>
                  <a:pt x="1598356" y="1305075"/>
                </a:lnTo>
                <a:lnTo>
                  <a:pt x="1584053" y="1351559"/>
                </a:lnTo>
                <a:lnTo>
                  <a:pt x="1702052" y="1390893"/>
                </a:lnTo>
                <a:lnTo>
                  <a:pt x="1752113" y="1455256"/>
                </a:lnTo>
                <a:lnTo>
                  <a:pt x="1812900" y="1476710"/>
                </a:lnTo>
                <a:lnTo>
                  <a:pt x="1884415" y="1444529"/>
                </a:lnTo>
                <a:lnTo>
                  <a:pt x="1938051" y="1330105"/>
                </a:lnTo>
                <a:lnTo>
                  <a:pt x="1973808" y="1194227"/>
                </a:lnTo>
                <a:lnTo>
                  <a:pt x="1980080" y="1056245"/>
                </a:lnTo>
                <a:lnTo>
                  <a:pt x="1935411" y="984774"/>
                </a:lnTo>
                <a:lnTo>
                  <a:pt x="1968748" y="927624"/>
                </a:lnTo>
                <a:lnTo>
                  <a:pt x="1968748" y="832374"/>
                </a:lnTo>
                <a:lnTo>
                  <a:pt x="1978273" y="813324"/>
                </a:lnTo>
                <a:lnTo>
                  <a:pt x="1968748" y="775224"/>
                </a:lnTo>
                <a:lnTo>
                  <a:pt x="1944936" y="718074"/>
                </a:lnTo>
                <a:lnTo>
                  <a:pt x="1928028" y="548997"/>
                </a:lnTo>
                <a:lnTo>
                  <a:pt x="1888021" y="509350"/>
                </a:lnTo>
                <a:lnTo>
                  <a:pt x="1814031" y="462398"/>
                </a:lnTo>
                <a:lnTo>
                  <a:pt x="1685677" y="447656"/>
                </a:lnTo>
                <a:lnTo>
                  <a:pt x="1659298" y="471856"/>
                </a:lnTo>
                <a:lnTo>
                  <a:pt x="1705103" y="531414"/>
                </a:lnTo>
                <a:lnTo>
                  <a:pt x="1698128" y="586395"/>
                </a:lnTo>
                <a:lnTo>
                  <a:pt x="1666159" y="633389"/>
                </a:lnTo>
                <a:lnTo>
                  <a:pt x="1673177" y="684366"/>
                </a:lnTo>
                <a:lnTo>
                  <a:pt x="1658590" y="702165"/>
                </a:lnTo>
                <a:lnTo>
                  <a:pt x="1610011" y="706982"/>
                </a:lnTo>
                <a:lnTo>
                  <a:pt x="1566845" y="746584"/>
                </a:lnTo>
                <a:lnTo>
                  <a:pt x="1560067" y="796966"/>
                </a:lnTo>
                <a:lnTo>
                  <a:pt x="1539298" y="851353"/>
                </a:lnTo>
                <a:lnTo>
                  <a:pt x="1494129" y="883958"/>
                </a:lnTo>
                <a:lnTo>
                  <a:pt x="1504358" y="967320"/>
                </a:lnTo>
                <a:lnTo>
                  <a:pt x="1443789" y="983138"/>
                </a:lnTo>
                <a:lnTo>
                  <a:pt x="1386984" y="911589"/>
                </a:lnTo>
                <a:lnTo>
                  <a:pt x="1376181" y="895001"/>
                </a:lnTo>
                <a:lnTo>
                  <a:pt x="1342982" y="863626"/>
                </a:lnTo>
                <a:lnTo>
                  <a:pt x="1291764" y="769286"/>
                </a:lnTo>
                <a:lnTo>
                  <a:pt x="1257158" y="717120"/>
                </a:lnTo>
                <a:lnTo>
                  <a:pt x="1253747" y="689332"/>
                </a:lnTo>
                <a:lnTo>
                  <a:pt x="1198724" y="576400"/>
                </a:lnTo>
                <a:lnTo>
                  <a:pt x="1153075" y="406287"/>
                </a:lnTo>
                <a:lnTo>
                  <a:pt x="1108281" y="376716"/>
                </a:lnTo>
                <a:lnTo>
                  <a:pt x="1107665" y="337532"/>
                </a:lnTo>
                <a:lnTo>
                  <a:pt x="1197430" y="339095"/>
                </a:lnTo>
                <a:lnTo>
                  <a:pt x="1262003" y="337270"/>
                </a:lnTo>
                <a:lnTo>
                  <a:pt x="1340548" y="278462"/>
                </a:lnTo>
                <a:lnTo>
                  <a:pt x="1391921" y="262248"/>
                </a:lnTo>
                <a:lnTo>
                  <a:pt x="1467099" y="281610"/>
                </a:lnTo>
                <a:lnTo>
                  <a:pt x="1522475" y="279389"/>
                </a:lnTo>
                <a:lnTo>
                  <a:pt x="1562869" y="304163"/>
                </a:lnTo>
                <a:lnTo>
                  <a:pt x="1653624" y="282735"/>
                </a:lnTo>
                <a:lnTo>
                  <a:pt x="1712785" y="246126"/>
                </a:lnTo>
                <a:lnTo>
                  <a:pt x="1752939" y="169540"/>
                </a:lnTo>
                <a:lnTo>
                  <a:pt x="1769902" y="965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F3B3506D-B00E-3B21-D989-0BF7A5B782B4}"/>
              </a:ext>
            </a:extLst>
          </p:cNvPr>
          <p:cNvSpPr/>
          <p:nvPr/>
        </p:nvSpPr>
        <p:spPr bwMode="auto">
          <a:xfrm>
            <a:off x="2270575" y="2810278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0DAA796-5378-983E-BB71-1A76254B40ED}"/>
              </a:ext>
            </a:extLst>
          </p:cNvPr>
          <p:cNvSpPr/>
          <p:nvPr/>
        </p:nvSpPr>
        <p:spPr bwMode="auto">
          <a:xfrm>
            <a:off x="10438017" y="2887382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6B6EF5E-98C3-7B47-86FD-1D083F46EA07}"/>
              </a:ext>
            </a:extLst>
          </p:cNvPr>
          <p:cNvSpPr txBox="1"/>
          <p:nvPr/>
        </p:nvSpPr>
        <p:spPr>
          <a:xfrm>
            <a:off x="4279217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高知県はどれ？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E047F3-6BB4-AB8E-8AE4-CE1AE4CAE3EB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3E9359B-1C14-0F29-051D-A10452AF196C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1037A78-EDE4-2BDA-8D72-8F21A024D8BC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E64A6F8C-7B69-6C24-CB2C-9200B4B26E17}"/>
              </a:ext>
            </a:extLst>
          </p:cNvPr>
          <p:cNvSpPr/>
          <p:nvPr/>
        </p:nvSpPr>
        <p:spPr>
          <a:xfrm>
            <a:off x="1051205" y="2743193"/>
            <a:ext cx="2908349" cy="2155420"/>
          </a:xfrm>
          <a:custGeom>
            <a:avLst/>
            <a:gdLst>
              <a:gd name="connsiteX0" fmla="*/ 1630259 w 2908349"/>
              <a:gd name="connsiteY0" fmla="*/ 0 h 2155420"/>
              <a:gd name="connsiteX1" fmla="*/ 1652812 w 2908349"/>
              <a:gd name="connsiteY1" fmla="*/ 32219 h 2155420"/>
              <a:gd name="connsiteX2" fmla="*/ 1678586 w 2908349"/>
              <a:gd name="connsiteY2" fmla="*/ 61215 h 2155420"/>
              <a:gd name="connsiteX3" fmla="*/ 1730136 w 2908349"/>
              <a:gd name="connsiteY3" fmla="*/ 67659 h 2155420"/>
              <a:gd name="connsiteX4" fmla="*/ 1788130 w 2908349"/>
              <a:gd name="connsiteY4" fmla="*/ 86990 h 2155420"/>
              <a:gd name="connsiteX5" fmla="*/ 1830014 w 2908349"/>
              <a:gd name="connsiteY5" fmla="*/ 86990 h 2155420"/>
              <a:gd name="connsiteX6" fmla="*/ 1859010 w 2908349"/>
              <a:gd name="connsiteY6" fmla="*/ 90212 h 2155420"/>
              <a:gd name="connsiteX7" fmla="*/ 1897673 w 2908349"/>
              <a:gd name="connsiteY7" fmla="*/ 83768 h 2155420"/>
              <a:gd name="connsiteX8" fmla="*/ 1965332 w 2908349"/>
              <a:gd name="connsiteY8" fmla="*/ 148205 h 2155420"/>
              <a:gd name="connsiteX9" fmla="*/ 2042532 w 2908349"/>
              <a:gd name="connsiteY9" fmla="*/ 162502 h 2155420"/>
              <a:gd name="connsiteX10" fmla="*/ 2040687 w 2908349"/>
              <a:gd name="connsiteY10" fmla="*/ 166695 h 2155420"/>
              <a:gd name="connsiteX11" fmla="*/ 2068233 w 2908349"/>
              <a:gd name="connsiteY11" fmla="*/ 166695 h 2155420"/>
              <a:gd name="connsiteX12" fmla="*/ 2111095 w 2908349"/>
              <a:gd name="connsiteY12" fmla="*/ 176220 h 2155420"/>
              <a:gd name="connsiteX13" fmla="*/ 2149195 w 2908349"/>
              <a:gd name="connsiteY13" fmla="*/ 228607 h 2155420"/>
              <a:gd name="connsiteX14" fmla="*/ 2263495 w 2908349"/>
              <a:gd name="connsiteY14" fmla="*/ 233370 h 2155420"/>
              <a:gd name="connsiteX15" fmla="*/ 2306358 w 2908349"/>
              <a:gd name="connsiteY15" fmla="*/ 261945 h 2155420"/>
              <a:gd name="connsiteX16" fmla="*/ 2373033 w 2908349"/>
              <a:gd name="connsiteY16" fmla="*/ 342907 h 2155420"/>
              <a:gd name="connsiteX17" fmla="*/ 2375581 w 2908349"/>
              <a:gd name="connsiteY17" fmla="*/ 344436 h 2155420"/>
              <a:gd name="connsiteX18" fmla="*/ 2409345 w 2908349"/>
              <a:gd name="connsiteY18" fmla="*/ 316556 h 2155420"/>
              <a:gd name="connsiteX19" fmla="*/ 2415308 w 2908349"/>
              <a:gd name="connsiteY19" fmla="*/ 287998 h 2155420"/>
              <a:gd name="connsiteX20" fmla="*/ 2455020 w 2908349"/>
              <a:gd name="connsiteY20" fmla="*/ 278842 h 2155420"/>
              <a:gd name="connsiteX21" fmla="*/ 2467994 w 2908349"/>
              <a:gd name="connsiteY21" fmla="*/ 312446 h 2155420"/>
              <a:gd name="connsiteX22" fmla="*/ 2490751 w 2908349"/>
              <a:gd name="connsiteY22" fmla="*/ 311382 h 2155420"/>
              <a:gd name="connsiteX23" fmla="*/ 2526644 w 2908349"/>
              <a:gd name="connsiteY23" fmla="*/ 308335 h 2155420"/>
              <a:gd name="connsiteX24" fmla="*/ 2522052 w 2908349"/>
              <a:gd name="connsiteY24" fmla="*/ 356444 h 2155420"/>
              <a:gd name="connsiteX25" fmla="*/ 2548773 w 2908349"/>
              <a:gd name="connsiteY25" fmla="*/ 381651 h 2155420"/>
              <a:gd name="connsiteX26" fmla="*/ 2555158 w 2908349"/>
              <a:gd name="connsiteY26" fmla="*/ 518193 h 2155420"/>
              <a:gd name="connsiteX27" fmla="*/ 2538042 w 2908349"/>
              <a:gd name="connsiteY27" fmla="*/ 561870 h 2155420"/>
              <a:gd name="connsiteX28" fmla="*/ 2643882 w 2908349"/>
              <a:gd name="connsiteY28" fmla="*/ 571974 h 2155420"/>
              <a:gd name="connsiteX29" fmla="*/ 2708786 w 2908349"/>
              <a:gd name="connsiteY29" fmla="*/ 604062 h 2155420"/>
              <a:gd name="connsiteX30" fmla="*/ 2705418 w 2908349"/>
              <a:gd name="connsiteY30" fmla="*/ 639342 h 2155420"/>
              <a:gd name="connsiteX31" fmla="*/ 2725419 w 2908349"/>
              <a:gd name="connsiteY31" fmla="*/ 667143 h 2155420"/>
              <a:gd name="connsiteX32" fmla="*/ 2677150 w 2908349"/>
              <a:gd name="connsiteY32" fmla="*/ 698137 h 2155420"/>
              <a:gd name="connsiteX33" fmla="*/ 2681115 w 2908349"/>
              <a:gd name="connsiteY33" fmla="*/ 724407 h 2155420"/>
              <a:gd name="connsiteX34" fmla="*/ 2702954 w 2908349"/>
              <a:gd name="connsiteY34" fmla="*/ 732965 h 2155420"/>
              <a:gd name="connsiteX35" fmla="*/ 2737300 w 2908349"/>
              <a:gd name="connsiteY35" fmla="*/ 813920 h 2155420"/>
              <a:gd name="connsiteX36" fmla="*/ 2772579 w 2908349"/>
              <a:gd name="connsiteY36" fmla="*/ 817288 h 2155420"/>
              <a:gd name="connsiteX37" fmla="*/ 2805104 w 2908349"/>
              <a:gd name="connsiteY37" fmla="*/ 849521 h 2155420"/>
              <a:gd name="connsiteX38" fmla="*/ 2908349 w 2908349"/>
              <a:gd name="connsiteY38" fmla="*/ 852904 h 2155420"/>
              <a:gd name="connsiteX39" fmla="*/ 2886656 w 2908349"/>
              <a:gd name="connsiteY39" fmla="*/ 876725 h 2155420"/>
              <a:gd name="connsiteX40" fmla="*/ 2840675 w 2908349"/>
              <a:gd name="connsiteY40" fmla="*/ 917647 h 2155420"/>
              <a:gd name="connsiteX41" fmla="*/ 2737998 w 2908349"/>
              <a:gd name="connsiteY41" fmla="*/ 1111745 h 2155420"/>
              <a:gd name="connsiteX42" fmla="*/ 2681607 w 2908349"/>
              <a:gd name="connsiteY42" fmla="*/ 1261714 h 2155420"/>
              <a:gd name="connsiteX43" fmla="*/ 2648278 w 2908349"/>
              <a:gd name="connsiteY43" fmla="*/ 1407411 h 2155420"/>
              <a:gd name="connsiteX44" fmla="*/ 2586598 w 2908349"/>
              <a:gd name="connsiteY44" fmla="*/ 1307664 h 2155420"/>
              <a:gd name="connsiteX45" fmla="*/ 2542921 w 2908349"/>
              <a:gd name="connsiteY45" fmla="*/ 1290549 h 2155420"/>
              <a:gd name="connsiteX46" fmla="*/ 2546289 w 2908349"/>
              <a:gd name="connsiteY46" fmla="*/ 1255269 h 2155420"/>
              <a:gd name="connsiteX47" fmla="*/ 2451922 w 2908349"/>
              <a:gd name="connsiteY47" fmla="*/ 1158875 h 2155420"/>
              <a:gd name="connsiteX48" fmla="*/ 2440931 w 2908349"/>
              <a:gd name="connsiteY48" fmla="*/ 1138406 h 2155420"/>
              <a:gd name="connsiteX49" fmla="*/ 2446135 w 2908349"/>
              <a:gd name="connsiteY49" fmla="*/ 1083883 h 2155420"/>
              <a:gd name="connsiteX50" fmla="*/ 2330994 w 2908349"/>
              <a:gd name="connsiteY50" fmla="*/ 1001688 h 2155420"/>
              <a:gd name="connsiteX51" fmla="*/ 2317568 w 2908349"/>
              <a:gd name="connsiteY51" fmla="*/ 938913 h 2155420"/>
              <a:gd name="connsiteX52" fmla="*/ 2303675 w 2908349"/>
              <a:gd name="connsiteY52" fmla="*/ 914931 h 2155420"/>
              <a:gd name="connsiteX53" fmla="*/ 2205038 w 2908349"/>
              <a:gd name="connsiteY53" fmla="*/ 885725 h 2155420"/>
              <a:gd name="connsiteX54" fmla="*/ 2206168 w 2908349"/>
              <a:gd name="connsiteY54" fmla="*/ 878195 h 2155420"/>
              <a:gd name="connsiteX55" fmla="*/ 2087283 w 2908349"/>
              <a:gd name="connsiteY55" fmla="*/ 842970 h 2155420"/>
              <a:gd name="connsiteX56" fmla="*/ 2025370 w 2908349"/>
              <a:gd name="connsiteY56" fmla="*/ 738195 h 2155420"/>
              <a:gd name="connsiteX57" fmla="*/ 1963458 w 2908349"/>
              <a:gd name="connsiteY57" fmla="*/ 733432 h 2155420"/>
              <a:gd name="connsiteX58" fmla="*/ 1942424 w 2908349"/>
              <a:gd name="connsiteY58" fmla="*/ 698007 h 2155420"/>
              <a:gd name="connsiteX59" fmla="*/ 1941690 w 2908349"/>
              <a:gd name="connsiteY59" fmla="*/ 711660 h 2155420"/>
              <a:gd name="connsiteX60" fmla="*/ 1910560 w 2908349"/>
              <a:gd name="connsiteY60" fmla="*/ 705586 h 2155420"/>
              <a:gd name="connsiteX61" fmla="*/ 1772020 w 2908349"/>
              <a:gd name="connsiteY61" fmla="*/ 670146 h 2155420"/>
              <a:gd name="connsiteX62" fmla="*/ 1746245 w 2908349"/>
              <a:gd name="connsiteY62" fmla="*/ 641149 h 2155420"/>
              <a:gd name="connsiteX63" fmla="*/ 1559378 w 2908349"/>
              <a:gd name="connsiteY63" fmla="*/ 673368 h 2155420"/>
              <a:gd name="connsiteX64" fmla="*/ 1498163 w 2908349"/>
              <a:gd name="connsiteY64" fmla="*/ 718473 h 2155420"/>
              <a:gd name="connsiteX65" fmla="*/ 1298408 w 2908349"/>
              <a:gd name="connsiteY65" fmla="*/ 824795 h 2155420"/>
              <a:gd name="connsiteX66" fmla="*/ 1256524 w 2908349"/>
              <a:gd name="connsiteY66" fmla="*/ 834460 h 2155420"/>
              <a:gd name="connsiteX67" fmla="*/ 1156646 w 2908349"/>
              <a:gd name="connsiteY67" fmla="*/ 873122 h 2155420"/>
              <a:gd name="connsiteX68" fmla="*/ 1137315 w 2908349"/>
              <a:gd name="connsiteY68" fmla="*/ 895675 h 2155420"/>
              <a:gd name="connsiteX69" fmla="*/ 1105096 w 2908349"/>
              <a:gd name="connsiteY69" fmla="*/ 947225 h 2155420"/>
              <a:gd name="connsiteX70" fmla="*/ 1082543 w 2908349"/>
              <a:gd name="connsiteY70" fmla="*/ 940781 h 2155420"/>
              <a:gd name="connsiteX71" fmla="*/ 1043881 w 2908349"/>
              <a:gd name="connsiteY71" fmla="*/ 927894 h 2155420"/>
              <a:gd name="connsiteX72" fmla="*/ 1014884 w 2908349"/>
              <a:gd name="connsiteY72" fmla="*/ 960113 h 2155420"/>
              <a:gd name="connsiteX73" fmla="*/ 1005219 w 2908349"/>
              <a:gd name="connsiteY73" fmla="*/ 992331 h 2155420"/>
              <a:gd name="connsiteX74" fmla="*/ 989109 w 2908349"/>
              <a:gd name="connsiteY74" fmla="*/ 1014884 h 2155420"/>
              <a:gd name="connsiteX75" fmla="*/ 992331 w 2908349"/>
              <a:gd name="connsiteY75" fmla="*/ 1040659 h 2155420"/>
              <a:gd name="connsiteX76" fmla="*/ 995553 w 2908349"/>
              <a:gd name="connsiteY76" fmla="*/ 1127649 h 2155420"/>
              <a:gd name="connsiteX77" fmla="*/ 1008441 w 2908349"/>
              <a:gd name="connsiteY77" fmla="*/ 1140536 h 2155420"/>
              <a:gd name="connsiteX78" fmla="*/ 995553 w 2908349"/>
              <a:gd name="connsiteY78" fmla="*/ 1182420 h 2155420"/>
              <a:gd name="connsiteX79" fmla="*/ 995553 w 2908349"/>
              <a:gd name="connsiteY79" fmla="*/ 1221083 h 2155420"/>
              <a:gd name="connsiteX80" fmla="*/ 973000 w 2908349"/>
              <a:gd name="connsiteY80" fmla="*/ 1275854 h 2155420"/>
              <a:gd name="connsiteX81" fmla="*/ 940782 w 2908349"/>
              <a:gd name="connsiteY81" fmla="*/ 1298407 h 2155420"/>
              <a:gd name="connsiteX82" fmla="*/ 950447 w 2908349"/>
              <a:gd name="connsiteY82" fmla="*/ 1320960 h 2155420"/>
              <a:gd name="connsiteX83" fmla="*/ 940782 w 2908349"/>
              <a:gd name="connsiteY83" fmla="*/ 1369288 h 2155420"/>
              <a:gd name="connsiteX84" fmla="*/ 905341 w 2908349"/>
              <a:gd name="connsiteY84" fmla="*/ 1346735 h 2155420"/>
              <a:gd name="connsiteX85" fmla="*/ 863457 w 2908349"/>
              <a:gd name="connsiteY85" fmla="*/ 1366066 h 2155420"/>
              <a:gd name="connsiteX86" fmla="*/ 818351 w 2908349"/>
              <a:gd name="connsiteY86" fmla="*/ 1465944 h 2155420"/>
              <a:gd name="connsiteX87" fmla="*/ 795798 w 2908349"/>
              <a:gd name="connsiteY87" fmla="*/ 1475609 h 2155420"/>
              <a:gd name="connsiteX88" fmla="*/ 753914 w 2908349"/>
              <a:gd name="connsiteY88" fmla="*/ 1572265 h 2155420"/>
              <a:gd name="connsiteX89" fmla="*/ 734583 w 2908349"/>
              <a:gd name="connsiteY89" fmla="*/ 1601261 h 2155420"/>
              <a:gd name="connsiteX90" fmla="*/ 699143 w 2908349"/>
              <a:gd name="connsiteY90" fmla="*/ 1569043 h 2155420"/>
              <a:gd name="connsiteX91" fmla="*/ 628262 w 2908349"/>
              <a:gd name="connsiteY91" fmla="*/ 1581930 h 2155420"/>
              <a:gd name="connsiteX92" fmla="*/ 602487 w 2908349"/>
              <a:gd name="connsiteY92" fmla="*/ 1691473 h 2155420"/>
              <a:gd name="connsiteX93" fmla="*/ 602487 w 2908349"/>
              <a:gd name="connsiteY93" fmla="*/ 1730136 h 2155420"/>
              <a:gd name="connsiteX94" fmla="*/ 605709 w 2908349"/>
              <a:gd name="connsiteY94" fmla="*/ 1788129 h 2155420"/>
              <a:gd name="connsiteX95" fmla="*/ 605709 w 2908349"/>
              <a:gd name="connsiteY95" fmla="*/ 1865453 h 2155420"/>
              <a:gd name="connsiteX96" fmla="*/ 573490 w 2908349"/>
              <a:gd name="connsiteY96" fmla="*/ 1897672 h 2155420"/>
              <a:gd name="connsiteX97" fmla="*/ 518719 w 2908349"/>
              <a:gd name="connsiteY97" fmla="*/ 1904116 h 2155420"/>
              <a:gd name="connsiteX98" fmla="*/ 528384 w 2908349"/>
              <a:gd name="connsiteY98" fmla="*/ 1974996 h 2155420"/>
              <a:gd name="connsiteX99" fmla="*/ 521941 w 2908349"/>
              <a:gd name="connsiteY99" fmla="*/ 2000771 h 2155420"/>
              <a:gd name="connsiteX100" fmla="*/ 602487 w 2908349"/>
              <a:gd name="connsiteY100" fmla="*/ 2045877 h 2155420"/>
              <a:gd name="connsiteX101" fmla="*/ 637927 w 2908349"/>
              <a:gd name="connsiteY101" fmla="*/ 2097427 h 2155420"/>
              <a:gd name="connsiteX102" fmla="*/ 625040 w 2908349"/>
              <a:gd name="connsiteY102" fmla="*/ 2155420 h 2155420"/>
              <a:gd name="connsiteX103" fmla="*/ 550937 w 2908349"/>
              <a:gd name="connsiteY103" fmla="*/ 2139311 h 2155420"/>
              <a:gd name="connsiteX104" fmla="*/ 547715 w 2908349"/>
              <a:gd name="connsiteY104" fmla="*/ 2116758 h 2155420"/>
              <a:gd name="connsiteX105" fmla="*/ 499388 w 2908349"/>
              <a:gd name="connsiteY105" fmla="*/ 2055543 h 2155420"/>
              <a:gd name="connsiteX106" fmla="*/ 467169 w 2908349"/>
              <a:gd name="connsiteY106" fmla="*/ 2036212 h 2155420"/>
              <a:gd name="connsiteX107" fmla="*/ 357626 w 2908349"/>
              <a:gd name="connsiteY107" fmla="*/ 2045877 h 2155420"/>
              <a:gd name="connsiteX108" fmla="*/ 309298 w 2908349"/>
              <a:gd name="connsiteY108" fmla="*/ 2107092 h 2155420"/>
              <a:gd name="connsiteX109" fmla="*/ 215864 w 2908349"/>
              <a:gd name="connsiteY109" fmla="*/ 2087761 h 2155420"/>
              <a:gd name="connsiteX110" fmla="*/ 151427 w 2908349"/>
              <a:gd name="connsiteY110" fmla="*/ 2023324 h 2155420"/>
              <a:gd name="connsiteX111" fmla="*/ 119209 w 2908349"/>
              <a:gd name="connsiteY111" fmla="*/ 2052321 h 2155420"/>
              <a:gd name="connsiteX112" fmla="*/ 16109 w 2908349"/>
              <a:gd name="connsiteY112" fmla="*/ 2074874 h 2155420"/>
              <a:gd name="connsiteX113" fmla="*/ 35440 w 2908349"/>
              <a:gd name="connsiteY113" fmla="*/ 2039433 h 2155420"/>
              <a:gd name="connsiteX114" fmla="*/ 32219 w 2908349"/>
              <a:gd name="connsiteY114" fmla="*/ 2020102 h 2155420"/>
              <a:gd name="connsiteX115" fmla="*/ 61215 w 2908349"/>
              <a:gd name="connsiteY115" fmla="*/ 2003993 h 2155420"/>
              <a:gd name="connsiteX116" fmla="*/ 61215 w 2908349"/>
              <a:gd name="connsiteY116" fmla="*/ 1974996 h 2155420"/>
              <a:gd name="connsiteX117" fmla="*/ 80546 w 2908349"/>
              <a:gd name="connsiteY117" fmla="*/ 1929890 h 2155420"/>
              <a:gd name="connsiteX118" fmla="*/ 70881 w 2908349"/>
              <a:gd name="connsiteY118" fmla="*/ 1910559 h 2155420"/>
              <a:gd name="connsiteX119" fmla="*/ 151427 w 2908349"/>
              <a:gd name="connsiteY119" fmla="*/ 1849344 h 2155420"/>
              <a:gd name="connsiteX120" fmla="*/ 141762 w 2908349"/>
              <a:gd name="connsiteY120" fmla="*/ 1791351 h 2155420"/>
              <a:gd name="connsiteX121" fmla="*/ 77325 w 2908349"/>
              <a:gd name="connsiteY121" fmla="*/ 1781685 h 2155420"/>
              <a:gd name="connsiteX122" fmla="*/ 74103 w 2908349"/>
              <a:gd name="connsiteY122" fmla="*/ 1749467 h 2155420"/>
              <a:gd name="connsiteX123" fmla="*/ 112765 w 2908349"/>
              <a:gd name="connsiteY123" fmla="*/ 1743023 h 2155420"/>
              <a:gd name="connsiteX124" fmla="*/ 96656 w 2908349"/>
              <a:gd name="connsiteY124" fmla="*/ 1569043 h 2155420"/>
              <a:gd name="connsiteX125" fmla="*/ 80546 w 2908349"/>
              <a:gd name="connsiteY125" fmla="*/ 1536824 h 2155420"/>
              <a:gd name="connsiteX126" fmla="*/ 93434 w 2908349"/>
              <a:gd name="connsiteY126" fmla="*/ 1478831 h 2155420"/>
              <a:gd name="connsiteX127" fmla="*/ 70881 w 2908349"/>
              <a:gd name="connsiteY127" fmla="*/ 1446612 h 2155420"/>
              <a:gd name="connsiteX128" fmla="*/ 22553 w 2908349"/>
              <a:gd name="connsiteY128" fmla="*/ 1382175 h 2155420"/>
              <a:gd name="connsiteX129" fmla="*/ 25775 w 2908349"/>
              <a:gd name="connsiteY129" fmla="*/ 1372510 h 2155420"/>
              <a:gd name="connsiteX130" fmla="*/ 0 w 2908349"/>
              <a:gd name="connsiteY130" fmla="*/ 1320960 h 2155420"/>
              <a:gd name="connsiteX131" fmla="*/ 28997 w 2908349"/>
              <a:gd name="connsiteY131" fmla="*/ 1304851 h 2155420"/>
              <a:gd name="connsiteX132" fmla="*/ 45106 w 2908349"/>
              <a:gd name="connsiteY132" fmla="*/ 1314516 h 2155420"/>
              <a:gd name="connsiteX133" fmla="*/ 119209 w 2908349"/>
              <a:gd name="connsiteY133" fmla="*/ 1378953 h 2155420"/>
              <a:gd name="connsiteX134" fmla="*/ 193311 w 2908349"/>
              <a:gd name="connsiteY134" fmla="*/ 1295185 h 2155420"/>
              <a:gd name="connsiteX135" fmla="*/ 193311 w 2908349"/>
              <a:gd name="connsiteY135" fmla="*/ 1266189 h 2155420"/>
              <a:gd name="connsiteX136" fmla="*/ 251305 w 2908349"/>
              <a:gd name="connsiteY136" fmla="*/ 1272632 h 2155420"/>
              <a:gd name="connsiteX137" fmla="*/ 260970 w 2908349"/>
              <a:gd name="connsiteY137" fmla="*/ 1198530 h 2155420"/>
              <a:gd name="connsiteX138" fmla="*/ 267414 w 2908349"/>
              <a:gd name="connsiteY138" fmla="*/ 1153424 h 2155420"/>
              <a:gd name="connsiteX139" fmla="*/ 299633 w 2908349"/>
              <a:gd name="connsiteY139" fmla="*/ 1124427 h 2155420"/>
              <a:gd name="connsiteX140" fmla="*/ 357626 w 2908349"/>
              <a:gd name="connsiteY140" fmla="*/ 1108318 h 2155420"/>
              <a:gd name="connsiteX141" fmla="*/ 451060 w 2908349"/>
              <a:gd name="connsiteY141" fmla="*/ 1053546 h 2155420"/>
              <a:gd name="connsiteX142" fmla="*/ 454282 w 2908349"/>
              <a:gd name="connsiteY142" fmla="*/ 1011662 h 2155420"/>
              <a:gd name="connsiteX143" fmla="*/ 422063 w 2908349"/>
              <a:gd name="connsiteY143" fmla="*/ 979444 h 2155420"/>
              <a:gd name="connsiteX144" fmla="*/ 380179 w 2908349"/>
              <a:gd name="connsiteY144" fmla="*/ 966556 h 2155420"/>
              <a:gd name="connsiteX145" fmla="*/ 373735 w 2908349"/>
              <a:gd name="connsiteY145" fmla="*/ 918228 h 2155420"/>
              <a:gd name="connsiteX146" fmla="*/ 351182 w 2908349"/>
              <a:gd name="connsiteY146" fmla="*/ 908563 h 2155420"/>
              <a:gd name="connsiteX147" fmla="*/ 331851 w 2908349"/>
              <a:gd name="connsiteY147" fmla="*/ 821573 h 2155420"/>
              <a:gd name="connsiteX148" fmla="*/ 309298 w 2908349"/>
              <a:gd name="connsiteY148" fmla="*/ 789354 h 2155420"/>
              <a:gd name="connsiteX149" fmla="*/ 373735 w 2908349"/>
              <a:gd name="connsiteY149" fmla="*/ 753914 h 2155420"/>
              <a:gd name="connsiteX150" fmla="*/ 412397 w 2908349"/>
              <a:gd name="connsiteY150" fmla="*/ 763579 h 2155420"/>
              <a:gd name="connsiteX151" fmla="*/ 457503 w 2908349"/>
              <a:gd name="connsiteY151" fmla="*/ 766801 h 2155420"/>
              <a:gd name="connsiteX152" fmla="*/ 528384 w 2908349"/>
              <a:gd name="connsiteY152" fmla="*/ 782911 h 2155420"/>
              <a:gd name="connsiteX153" fmla="*/ 599265 w 2908349"/>
              <a:gd name="connsiteY153" fmla="*/ 757136 h 2155420"/>
              <a:gd name="connsiteX154" fmla="*/ 702364 w 2908349"/>
              <a:gd name="connsiteY154" fmla="*/ 634705 h 2155420"/>
              <a:gd name="connsiteX155" fmla="*/ 702364 w 2908349"/>
              <a:gd name="connsiteY155" fmla="*/ 605709 h 2155420"/>
              <a:gd name="connsiteX156" fmla="*/ 686255 w 2908349"/>
              <a:gd name="connsiteY156" fmla="*/ 576712 h 2155420"/>
              <a:gd name="connsiteX157" fmla="*/ 699143 w 2908349"/>
              <a:gd name="connsiteY157" fmla="*/ 541272 h 2155420"/>
              <a:gd name="connsiteX158" fmla="*/ 721696 w 2908349"/>
              <a:gd name="connsiteY158" fmla="*/ 509053 h 2155420"/>
              <a:gd name="connsiteX159" fmla="*/ 705586 w 2908349"/>
              <a:gd name="connsiteY159" fmla="*/ 480056 h 2155420"/>
              <a:gd name="connsiteX160" fmla="*/ 757136 w 2908349"/>
              <a:gd name="connsiteY160" fmla="*/ 425285 h 2155420"/>
              <a:gd name="connsiteX161" fmla="*/ 773245 w 2908349"/>
              <a:gd name="connsiteY161" fmla="*/ 425285 h 2155420"/>
              <a:gd name="connsiteX162" fmla="*/ 795798 w 2908349"/>
              <a:gd name="connsiteY162" fmla="*/ 393066 h 2155420"/>
              <a:gd name="connsiteX163" fmla="*/ 799020 w 2908349"/>
              <a:gd name="connsiteY163" fmla="*/ 351182 h 2155420"/>
              <a:gd name="connsiteX164" fmla="*/ 831239 w 2908349"/>
              <a:gd name="connsiteY164" fmla="*/ 338295 h 2155420"/>
              <a:gd name="connsiteX165" fmla="*/ 831239 w 2908349"/>
              <a:gd name="connsiteY165" fmla="*/ 302854 h 2155420"/>
              <a:gd name="connsiteX166" fmla="*/ 853792 w 2908349"/>
              <a:gd name="connsiteY166" fmla="*/ 273858 h 2155420"/>
              <a:gd name="connsiteX167" fmla="*/ 860235 w 2908349"/>
              <a:gd name="connsiteY167" fmla="*/ 248083 h 2155420"/>
              <a:gd name="connsiteX168" fmla="*/ 911785 w 2908349"/>
              <a:gd name="connsiteY168" fmla="*/ 170758 h 2155420"/>
              <a:gd name="connsiteX169" fmla="*/ 950447 w 2908349"/>
              <a:gd name="connsiteY169" fmla="*/ 190089 h 2155420"/>
              <a:gd name="connsiteX170" fmla="*/ 998775 w 2908349"/>
              <a:gd name="connsiteY170" fmla="*/ 170758 h 2155420"/>
              <a:gd name="connsiteX171" fmla="*/ 1043881 w 2908349"/>
              <a:gd name="connsiteY171" fmla="*/ 103099 h 2155420"/>
              <a:gd name="connsiteX172" fmla="*/ 1117984 w 2908349"/>
              <a:gd name="connsiteY172" fmla="*/ 122431 h 2155420"/>
              <a:gd name="connsiteX173" fmla="*/ 1169533 w 2908349"/>
              <a:gd name="connsiteY173" fmla="*/ 83768 h 2155420"/>
              <a:gd name="connsiteX174" fmla="*/ 1217861 w 2908349"/>
              <a:gd name="connsiteY174" fmla="*/ 96656 h 2155420"/>
              <a:gd name="connsiteX175" fmla="*/ 1237192 w 2908349"/>
              <a:gd name="connsiteY175" fmla="*/ 74103 h 2155420"/>
              <a:gd name="connsiteX176" fmla="*/ 1282298 w 2908349"/>
              <a:gd name="connsiteY176" fmla="*/ 90212 h 2155420"/>
              <a:gd name="connsiteX177" fmla="*/ 1382176 w 2908349"/>
              <a:gd name="connsiteY177" fmla="*/ 96656 h 2155420"/>
              <a:gd name="connsiteX178" fmla="*/ 1449835 w 2908349"/>
              <a:gd name="connsiteY178" fmla="*/ 3222 h 2155420"/>
              <a:gd name="connsiteX179" fmla="*/ 1507828 w 2908349"/>
              <a:gd name="connsiteY179" fmla="*/ 28997 h 2155420"/>
              <a:gd name="connsiteX180" fmla="*/ 1546490 w 2908349"/>
              <a:gd name="connsiteY180" fmla="*/ 6444 h 2155420"/>
              <a:gd name="connsiteX181" fmla="*/ 1591596 w 2908349"/>
              <a:gd name="connsiteY181" fmla="*/ 16109 h 21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2908349" h="2155420">
                <a:moveTo>
                  <a:pt x="1630259" y="0"/>
                </a:moveTo>
                <a:lnTo>
                  <a:pt x="1652812" y="32219"/>
                </a:lnTo>
                <a:lnTo>
                  <a:pt x="1678586" y="61215"/>
                </a:lnTo>
                <a:lnTo>
                  <a:pt x="1730136" y="67659"/>
                </a:lnTo>
                <a:lnTo>
                  <a:pt x="1788130" y="86990"/>
                </a:lnTo>
                <a:lnTo>
                  <a:pt x="1830014" y="86990"/>
                </a:lnTo>
                <a:lnTo>
                  <a:pt x="1859010" y="90212"/>
                </a:lnTo>
                <a:lnTo>
                  <a:pt x="1897673" y="83768"/>
                </a:lnTo>
                <a:lnTo>
                  <a:pt x="1965332" y="148205"/>
                </a:lnTo>
                <a:lnTo>
                  <a:pt x="2042532" y="162502"/>
                </a:lnTo>
                <a:lnTo>
                  <a:pt x="2040687" y="166695"/>
                </a:lnTo>
                <a:lnTo>
                  <a:pt x="2068233" y="166695"/>
                </a:lnTo>
                <a:lnTo>
                  <a:pt x="2111095" y="176220"/>
                </a:lnTo>
                <a:lnTo>
                  <a:pt x="2149195" y="228607"/>
                </a:lnTo>
                <a:lnTo>
                  <a:pt x="2263495" y="233370"/>
                </a:lnTo>
                <a:lnTo>
                  <a:pt x="2306358" y="261945"/>
                </a:lnTo>
                <a:lnTo>
                  <a:pt x="2373033" y="342907"/>
                </a:lnTo>
                <a:lnTo>
                  <a:pt x="2375581" y="344436"/>
                </a:lnTo>
                <a:lnTo>
                  <a:pt x="2409345" y="316556"/>
                </a:lnTo>
                <a:lnTo>
                  <a:pt x="2415308" y="287998"/>
                </a:lnTo>
                <a:lnTo>
                  <a:pt x="2455020" y="278842"/>
                </a:lnTo>
                <a:lnTo>
                  <a:pt x="2467994" y="312446"/>
                </a:lnTo>
                <a:lnTo>
                  <a:pt x="2490751" y="311382"/>
                </a:lnTo>
                <a:lnTo>
                  <a:pt x="2526644" y="308335"/>
                </a:lnTo>
                <a:lnTo>
                  <a:pt x="2522052" y="356444"/>
                </a:lnTo>
                <a:lnTo>
                  <a:pt x="2548773" y="381651"/>
                </a:lnTo>
                <a:lnTo>
                  <a:pt x="2555158" y="518193"/>
                </a:lnTo>
                <a:lnTo>
                  <a:pt x="2538042" y="561870"/>
                </a:lnTo>
                <a:lnTo>
                  <a:pt x="2643882" y="571974"/>
                </a:lnTo>
                <a:lnTo>
                  <a:pt x="2708786" y="604062"/>
                </a:lnTo>
                <a:lnTo>
                  <a:pt x="2705418" y="639342"/>
                </a:lnTo>
                <a:lnTo>
                  <a:pt x="2725419" y="667143"/>
                </a:lnTo>
                <a:lnTo>
                  <a:pt x="2677150" y="698137"/>
                </a:lnTo>
                <a:lnTo>
                  <a:pt x="2681115" y="724407"/>
                </a:lnTo>
                <a:lnTo>
                  <a:pt x="2702954" y="732965"/>
                </a:lnTo>
                <a:lnTo>
                  <a:pt x="2737300" y="813920"/>
                </a:lnTo>
                <a:lnTo>
                  <a:pt x="2772579" y="817288"/>
                </a:lnTo>
                <a:lnTo>
                  <a:pt x="2805104" y="849521"/>
                </a:lnTo>
                <a:lnTo>
                  <a:pt x="2908349" y="852904"/>
                </a:lnTo>
                <a:lnTo>
                  <a:pt x="2886656" y="876725"/>
                </a:lnTo>
                <a:lnTo>
                  <a:pt x="2840675" y="917647"/>
                </a:lnTo>
                <a:lnTo>
                  <a:pt x="2737998" y="1111745"/>
                </a:lnTo>
                <a:lnTo>
                  <a:pt x="2681607" y="1261714"/>
                </a:lnTo>
                <a:lnTo>
                  <a:pt x="2648278" y="1407411"/>
                </a:lnTo>
                <a:lnTo>
                  <a:pt x="2586598" y="1307664"/>
                </a:lnTo>
                <a:lnTo>
                  <a:pt x="2542921" y="1290549"/>
                </a:lnTo>
                <a:lnTo>
                  <a:pt x="2546289" y="1255269"/>
                </a:lnTo>
                <a:lnTo>
                  <a:pt x="2451922" y="1158875"/>
                </a:lnTo>
                <a:lnTo>
                  <a:pt x="2440931" y="1138406"/>
                </a:lnTo>
                <a:lnTo>
                  <a:pt x="2446135" y="1083883"/>
                </a:lnTo>
                <a:lnTo>
                  <a:pt x="2330994" y="1001688"/>
                </a:lnTo>
                <a:lnTo>
                  <a:pt x="2317568" y="938913"/>
                </a:lnTo>
                <a:lnTo>
                  <a:pt x="2303675" y="914931"/>
                </a:lnTo>
                <a:lnTo>
                  <a:pt x="2205038" y="885725"/>
                </a:lnTo>
                <a:lnTo>
                  <a:pt x="2206168" y="878195"/>
                </a:lnTo>
                <a:lnTo>
                  <a:pt x="2087283" y="842970"/>
                </a:lnTo>
                <a:lnTo>
                  <a:pt x="2025370" y="738195"/>
                </a:lnTo>
                <a:lnTo>
                  <a:pt x="1963458" y="733432"/>
                </a:lnTo>
                <a:lnTo>
                  <a:pt x="1942424" y="698007"/>
                </a:lnTo>
                <a:lnTo>
                  <a:pt x="1941690" y="711660"/>
                </a:lnTo>
                <a:lnTo>
                  <a:pt x="1910560" y="705586"/>
                </a:lnTo>
                <a:lnTo>
                  <a:pt x="1772020" y="670146"/>
                </a:lnTo>
                <a:lnTo>
                  <a:pt x="1746245" y="641149"/>
                </a:lnTo>
                <a:lnTo>
                  <a:pt x="1559378" y="673368"/>
                </a:lnTo>
                <a:lnTo>
                  <a:pt x="1498163" y="718473"/>
                </a:lnTo>
                <a:lnTo>
                  <a:pt x="1298408" y="824795"/>
                </a:lnTo>
                <a:lnTo>
                  <a:pt x="1256524" y="834460"/>
                </a:lnTo>
                <a:lnTo>
                  <a:pt x="1156646" y="873122"/>
                </a:lnTo>
                <a:lnTo>
                  <a:pt x="1137315" y="895675"/>
                </a:lnTo>
                <a:lnTo>
                  <a:pt x="1105096" y="947225"/>
                </a:lnTo>
                <a:lnTo>
                  <a:pt x="1082543" y="940781"/>
                </a:lnTo>
                <a:lnTo>
                  <a:pt x="1043881" y="927894"/>
                </a:lnTo>
                <a:lnTo>
                  <a:pt x="1014884" y="960113"/>
                </a:lnTo>
                <a:lnTo>
                  <a:pt x="1005219" y="992331"/>
                </a:lnTo>
                <a:lnTo>
                  <a:pt x="989109" y="1014884"/>
                </a:lnTo>
                <a:lnTo>
                  <a:pt x="992331" y="1040659"/>
                </a:lnTo>
                <a:lnTo>
                  <a:pt x="995553" y="1127649"/>
                </a:lnTo>
                <a:lnTo>
                  <a:pt x="1008441" y="1140536"/>
                </a:lnTo>
                <a:lnTo>
                  <a:pt x="995553" y="1182420"/>
                </a:lnTo>
                <a:lnTo>
                  <a:pt x="995553" y="1221083"/>
                </a:lnTo>
                <a:lnTo>
                  <a:pt x="973000" y="1275854"/>
                </a:lnTo>
                <a:lnTo>
                  <a:pt x="940782" y="1298407"/>
                </a:lnTo>
                <a:lnTo>
                  <a:pt x="950447" y="1320960"/>
                </a:lnTo>
                <a:lnTo>
                  <a:pt x="940782" y="1369288"/>
                </a:lnTo>
                <a:lnTo>
                  <a:pt x="905341" y="1346735"/>
                </a:lnTo>
                <a:lnTo>
                  <a:pt x="863457" y="1366066"/>
                </a:lnTo>
                <a:lnTo>
                  <a:pt x="818351" y="1465944"/>
                </a:lnTo>
                <a:lnTo>
                  <a:pt x="795798" y="1475609"/>
                </a:lnTo>
                <a:lnTo>
                  <a:pt x="753914" y="1572265"/>
                </a:lnTo>
                <a:lnTo>
                  <a:pt x="734583" y="1601261"/>
                </a:lnTo>
                <a:lnTo>
                  <a:pt x="699143" y="1569043"/>
                </a:lnTo>
                <a:lnTo>
                  <a:pt x="628262" y="1581930"/>
                </a:lnTo>
                <a:lnTo>
                  <a:pt x="602487" y="1691473"/>
                </a:lnTo>
                <a:lnTo>
                  <a:pt x="602487" y="1730136"/>
                </a:lnTo>
                <a:lnTo>
                  <a:pt x="605709" y="1788129"/>
                </a:lnTo>
                <a:lnTo>
                  <a:pt x="605709" y="1865453"/>
                </a:lnTo>
                <a:lnTo>
                  <a:pt x="573490" y="1897672"/>
                </a:lnTo>
                <a:lnTo>
                  <a:pt x="518719" y="1904116"/>
                </a:lnTo>
                <a:lnTo>
                  <a:pt x="528384" y="1974996"/>
                </a:lnTo>
                <a:lnTo>
                  <a:pt x="521941" y="2000771"/>
                </a:lnTo>
                <a:lnTo>
                  <a:pt x="602487" y="2045877"/>
                </a:lnTo>
                <a:lnTo>
                  <a:pt x="637927" y="2097427"/>
                </a:lnTo>
                <a:lnTo>
                  <a:pt x="625040" y="2155420"/>
                </a:lnTo>
                <a:lnTo>
                  <a:pt x="550937" y="2139311"/>
                </a:lnTo>
                <a:lnTo>
                  <a:pt x="547715" y="2116758"/>
                </a:lnTo>
                <a:lnTo>
                  <a:pt x="499388" y="2055543"/>
                </a:lnTo>
                <a:lnTo>
                  <a:pt x="467169" y="2036212"/>
                </a:lnTo>
                <a:lnTo>
                  <a:pt x="357626" y="2045877"/>
                </a:lnTo>
                <a:lnTo>
                  <a:pt x="309298" y="2107092"/>
                </a:lnTo>
                <a:lnTo>
                  <a:pt x="215864" y="2087761"/>
                </a:lnTo>
                <a:lnTo>
                  <a:pt x="151427" y="2023324"/>
                </a:lnTo>
                <a:lnTo>
                  <a:pt x="119209" y="2052321"/>
                </a:lnTo>
                <a:lnTo>
                  <a:pt x="16109" y="2074874"/>
                </a:lnTo>
                <a:lnTo>
                  <a:pt x="35440" y="2039433"/>
                </a:lnTo>
                <a:lnTo>
                  <a:pt x="32219" y="2020102"/>
                </a:lnTo>
                <a:lnTo>
                  <a:pt x="61215" y="2003993"/>
                </a:lnTo>
                <a:lnTo>
                  <a:pt x="61215" y="1974996"/>
                </a:lnTo>
                <a:lnTo>
                  <a:pt x="80546" y="1929890"/>
                </a:lnTo>
                <a:lnTo>
                  <a:pt x="70881" y="1910559"/>
                </a:lnTo>
                <a:lnTo>
                  <a:pt x="151427" y="1849344"/>
                </a:lnTo>
                <a:lnTo>
                  <a:pt x="141762" y="1791351"/>
                </a:lnTo>
                <a:lnTo>
                  <a:pt x="77325" y="1781685"/>
                </a:lnTo>
                <a:lnTo>
                  <a:pt x="74103" y="1749467"/>
                </a:lnTo>
                <a:lnTo>
                  <a:pt x="112765" y="1743023"/>
                </a:lnTo>
                <a:lnTo>
                  <a:pt x="96656" y="1569043"/>
                </a:lnTo>
                <a:lnTo>
                  <a:pt x="80546" y="1536824"/>
                </a:lnTo>
                <a:lnTo>
                  <a:pt x="93434" y="1478831"/>
                </a:lnTo>
                <a:lnTo>
                  <a:pt x="70881" y="1446612"/>
                </a:lnTo>
                <a:lnTo>
                  <a:pt x="22553" y="1382175"/>
                </a:lnTo>
                <a:lnTo>
                  <a:pt x="25775" y="1372510"/>
                </a:lnTo>
                <a:lnTo>
                  <a:pt x="0" y="1320960"/>
                </a:lnTo>
                <a:lnTo>
                  <a:pt x="28997" y="1304851"/>
                </a:lnTo>
                <a:lnTo>
                  <a:pt x="45106" y="1314516"/>
                </a:lnTo>
                <a:lnTo>
                  <a:pt x="119209" y="1378953"/>
                </a:lnTo>
                <a:lnTo>
                  <a:pt x="193311" y="1295185"/>
                </a:lnTo>
                <a:lnTo>
                  <a:pt x="193311" y="1266189"/>
                </a:lnTo>
                <a:lnTo>
                  <a:pt x="251305" y="1272632"/>
                </a:lnTo>
                <a:lnTo>
                  <a:pt x="260970" y="1198530"/>
                </a:lnTo>
                <a:lnTo>
                  <a:pt x="267414" y="1153424"/>
                </a:lnTo>
                <a:lnTo>
                  <a:pt x="299633" y="1124427"/>
                </a:lnTo>
                <a:lnTo>
                  <a:pt x="357626" y="1108318"/>
                </a:lnTo>
                <a:lnTo>
                  <a:pt x="451060" y="1053546"/>
                </a:lnTo>
                <a:lnTo>
                  <a:pt x="454282" y="1011662"/>
                </a:lnTo>
                <a:lnTo>
                  <a:pt x="422063" y="979444"/>
                </a:lnTo>
                <a:lnTo>
                  <a:pt x="380179" y="966556"/>
                </a:lnTo>
                <a:lnTo>
                  <a:pt x="373735" y="918228"/>
                </a:lnTo>
                <a:lnTo>
                  <a:pt x="351182" y="908563"/>
                </a:lnTo>
                <a:lnTo>
                  <a:pt x="331851" y="821573"/>
                </a:lnTo>
                <a:lnTo>
                  <a:pt x="309298" y="789354"/>
                </a:lnTo>
                <a:lnTo>
                  <a:pt x="373735" y="753914"/>
                </a:lnTo>
                <a:lnTo>
                  <a:pt x="412397" y="763579"/>
                </a:lnTo>
                <a:lnTo>
                  <a:pt x="457503" y="766801"/>
                </a:lnTo>
                <a:lnTo>
                  <a:pt x="528384" y="782911"/>
                </a:lnTo>
                <a:lnTo>
                  <a:pt x="599265" y="757136"/>
                </a:lnTo>
                <a:lnTo>
                  <a:pt x="702364" y="634705"/>
                </a:lnTo>
                <a:lnTo>
                  <a:pt x="702364" y="605709"/>
                </a:lnTo>
                <a:lnTo>
                  <a:pt x="686255" y="576712"/>
                </a:lnTo>
                <a:lnTo>
                  <a:pt x="699143" y="541272"/>
                </a:lnTo>
                <a:lnTo>
                  <a:pt x="721696" y="509053"/>
                </a:lnTo>
                <a:lnTo>
                  <a:pt x="705586" y="480056"/>
                </a:lnTo>
                <a:lnTo>
                  <a:pt x="757136" y="425285"/>
                </a:lnTo>
                <a:lnTo>
                  <a:pt x="773245" y="425285"/>
                </a:lnTo>
                <a:lnTo>
                  <a:pt x="795798" y="393066"/>
                </a:lnTo>
                <a:lnTo>
                  <a:pt x="799020" y="351182"/>
                </a:lnTo>
                <a:lnTo>
                  <a:pt x="831239" y="338295"/>
                </a:lnTo>
                <a:lnTo>
                  <a:pt x="831239" y="302854"/>
                </a:lnTo>
                <a:lnTo>
                  <a:pt x="853792" y="273858"/>
                </a:lnTo>
                <a:lnTo>
                  <a:pt x="860235" y="248083"/>
                </a:lnTo>
                <a:lnTo>
                  <a:pt x="911785" y="170758"/>
                </a:lnTo>
                <a:lnTo>
                  <a:pt x="950447" y="190089"/>
                </a:lnTo>
                <a:lnTo>
                  <a:pt x="998775" y="170758"/>
                </a:lnTo>
                <a:lnTo>
                  <a:pt x="1043881" y="103099"/>
                </a:lnTo>
                <a:lnTo>
                  <a:pt x="1117984" y="122431"/>
                </a:lnTo>
                <a:lnTo>
                  <a:pt x="1169533" y="83768"/>
                </a:lnTo>
                <a:lnTo>
                  <a:pt x="1217861" y="96656"/>
                </a:lnTo>
                <a:lnTo>
                  <a:pt x="1237192" y="74103"/>
                </a:lnTo>
                <a:lnTo>
                  <a:pt x="1282298" y="90212"/>
                </a:lnTo>
                <a:lnTo>
                  <a:pt x="1382176" y="96656"/>
                </a:lnTo>
                <a:lnTo>
                  <a:pt x="1449835" y="3222"/>
                </a:lnTo>
                <a:lnTo>
                  <a:pt x="1507828" y="28997"/>
                </a:lnTo>
                <a:lnTo>
                  <a:pt x="1546490" y="6444"/>
                </a:lnTo>
                <a:lnTo>
                  <a:pt x="1591596" y="16109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DFC307B7-5DA4-3F4C-9924-12FC91C93ED6}"/>
              </a:ext>
            </a:extLst>
          </p:cNvPr>
          <p:cNvSpPr/>
          <p:nvPr/>
        </p:nvSpPr>
        <p:spPr>
          <a:xfrm>
            <a:off x="4723092" y="2743193"/>
            <a:ext cx="2638699" cy="2155420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1EC19F2D-8E3E-3CEE-9798-C0E4348C70E2}"/>
              </a:ext>
            </a:extLst>
          </p:cNvPr>
          <p:cNvSpPr/>
          <p:nvPr/>
        </p:nvSpPr>
        <p:spPr>
          <a:xfrm>
            <a:off x="8939236" y="2743192"/>
            <a:ext cx="2315742" cy="1635316"/>
          </a:xfrm>
          <a:custGeom>
            <a:avLst/>
            <a:gdLst>
              <a:gd name="connsiteX0" fmla="*/ 1307301 w 2315742"/>
              <a:gd name="connsiteY0" fmla="*/ 0 h 1635316"/>
              <a:gd name="connsiteX1" fmla="*/ 1329855 w 2315742"/>
              <a:gd name="connsiteY1" fmla="*/ 32219 h 1635316"/>
              <a:gd name="connsiteX2" fmla="*/ 1355629 w 2315742"/>
              <a:gd name="connsiteY2" fmla="*/ 61215 h 1635316"/>
              <a:gd name="connsiteX3" fmla="*/ 1407179 w 2315742"/>
              <a:gd name="connsiteY3" fmla="*/ 67659 h 1635316"/>
              <a:gd name="connsiteX4" fmla="*/ 1465172 w 2315742"/>
              <a:gd name="connsiteY4" fmla="*/ 86990 h 1635316"/>
              <a:gd name="connsiteX5" fmla="*/ 1507057 w 2315742"/>
              <a:gd name="connsiteY5" fmla="*/ 86990 h 1635316"/>
              <a:gd name="connsiteX6" fmla="*/ 1536053 w 2315742"/>
              <a:gd name="connsiteY6" fmla="*/ 90212 h 1635316"/>
              <a:gd name="connsiteX7" fmla="*/ 1574715 w 2315742"/>
              <a:gd name="connsiteY7" fmla="*/ 83768 h 1635316"/>
              <a:gd name="connsiteX8" fmla="*/ 1642374 w 2315742"/>
              <a:gd name="connsiteY8" fmla="*/ 148205 h 1635316"/>
              <a:gd name="connsiteX9" fmla="*/ 1729365 w 2315742"/>
              <a:gd name="connsiteY9" fmla="*/ 164315 h 1635316"/>
              <a:gd name="connsiteX10" fmla="*/ 1768027 w 2315742"/>
              <a:gd name="connsiteY10" fmla="*/ 125652 h 1635316"/>
              <a:gd name="connsiteX11" fmla="*/ 1771249 w 2315742"/>
              <a:gd name="connsiteY11" fmla="*/ 96656 h 1635316"/>
              <a:gd name="connsiteX12" fmla="*/ 1809911 w 2315742"/>
              <a:gd name="connsiteY12" fmla="*/ 83768 h 1635316"/>
              <a:gd name="connsiteX13" fmla="*/ 1826020 w 2315742"/>
              <a:gd name="connsiteY13" fmla="*/ 115987 h 1635316"/>
              <a:gd name="connsiteX14" fmla="*/ 1848573 w 2315742"/>
              <a:gd name="connsiteY14" fmla="*/ 112765 h 1635316"/>
              <a:gd name="connsiteX15" fmla="*/ 1884013 w 2315742"/>
              <a:gd name="connsiteY15" fmla="*/ 106321 h 1635316"/>
              <a:gd name="connsiteX16" fmla="*/ 1884013 w 2315742"/>
              <a:gd name="connsiteY16" fmla="*/ 154649 h 1635316"/>
              <a:gd name="connsiteX17" fmla="*/ 1913010 w 2315742"/>
              <a:gd name="connsiteY17" fmla="*/ 177202 h 1635316"/>
              <a:gd name="connsiteX18" fmla="*/ 1932341 w 2315742"/>
              <a:gd name="connsiteY18" fmla="*/ 312520 h 1635316"/>
              <a:gd name="connsiteX19" fmla="*/ 1919454 w 2315742"/>
              <a:gd name="connsiteY19" fmla="*/ 357626 h 1635316"/>
              <a:gd name="connsiteX20" fmla="*/ 2025775 w 2315742"/>
              <a:gd name="connsiteY20" fmla="*/ 357626 h 1635316"/>
              <a:gd name="connsiteX21" fmla="*/ 2093434 w 2315742"/>
              <a:gd name="connsiteY21" fmla="*/ 383401 h 1635316"/>
              <a:gd name="connsiteX22" fmla="*/ 2093434 w 2315742"/>
              <a:gd name="connsiteY22" fmla="*/ 418841 h 1635316"/>
              <a:gd name="connsiteX23" fmla="*/ 2115987 w 2315742"/>
              <a:gd name="connsiteY23" fmla="*/ 444616 h 1635316"/>
              <a:gd name="connsiteX24" fmla="*/ 2070881 w 2315742"/>
              <a:gd name="connsiteY24" fmla="*/ 480056 h 1635316"/>
              <a:gd name="connsiteX25" fmla="*/ 2077325 w 2315742"/>
              <a:gd name="connsiteY25" fmla="*/ 505831 h 1635316"/>
              <a:gd name="connsiteX26" fmla="*/ 2099878 w 2315742"/>
              <a:gd name="connsiteY26" fmla="*/ 512275 h 1635316"/>
              <a:gd name="connsiteX27" fmla="*/ 2141762 w 2315742"/>
              <a:gd name="connsiteY27" fmla="*/ 589599 h 1635316"/>
              <a:gd name="connsiteX28" fmla="*/ 2177202 w 2315742"/>
              <a:gd name="connsiteY28" fmla="*/ 589599 h 1635316"/>
              <a:gd name="connsiteX29" fmla="*/ 2212643 w 2315742"/>
              <a:gd name="connsiteY29" fmla="*/ 618596 h 1635316"/>
              <a:gd name="connsiteX30" fmla="*/ 2315742 w 2315742"/>
              <a:gd name="connsiteY30" fmla="*/ 612152 h 1635316"/>
              <a:gd name="connsiteX31" fmla="*/ 2296411 w 2315742"/>
              <a:gd name="connsiteY31" fmla="*/ 637927 h 1635316"/>
              <a:gd name="connsiteX32" fmla="*/ 2254527 w 2315742"/>
              <a:gd name="connsiteY32" fmla="*/ 683033 h 1635316"/>
              <a:gd name="connsiteX33" fmla="*/ 2170759 w 2315742"/>
              <a:gd name="connsiteY33" fmla="*/ 886010 h 1635316"/>
              <a:gd name="connsiteX34" fmla="*/ 2128875 w 2315742"/>
              <a:gd name="connsiteY34" fmla="*/ 1040659 h 1635316"/>
              <a:gd name="connsiteX35" fmla="*/ 2109543 w 2315742"/>
              <a:gd name="connsiteY35" fmla="*/ 1188864 h 1635316"/>
              <a:gd name="connsiteX36" fmla="*/ 2038663 w 2315742"/>
              <a:gd name="connsiteY36" fmla="*/ 1095430 h 1635316"/>
              <a:gd name="connsiteX37" fmla="*/ 1993557 w 2315742"/>
              <a:gd name="connsiteY37" fmla="*/ 1082543 h 1635316"/>
              <a:gd name="connsiteX38" fmla="*/ 1993557 w 2315742"/>
              <a:gd name="connsiteY38" fmla="*/ 1047103 h 1635316"/>
              <a:gd name="connsiteX39" fmla="*/ 1890457 w 2315742"/>
              <a:gd name="connsiteY39" fmla="*/ 960113 h 1635316"/>
              <a:gd name="connsiteX40" fmla="*/ 1877570 w 2315742"/>
              <a:gd name="connsiteY40" fmla="*/ 940781 h 1635316"/>
              <a:gd name="connsiteX41" fmla="*/ 1877570 w 2315742"/>
              <a:gd name="connsiteY41" fmla="*/ 886010 h 1635316"/>
              <a:gd name="connsiteX42" fmla="*/ 1755139 w 2315742"/>
              <a:gd name="connsiteY42" fmla="*/ 815129 h 1635316"/>
              <a:gd name="connsiteX43" fmla="*/ 1735808 w 2315742"/>
              <a:gd name="connsiteY43" fmla="*/ 753914 h 1635316"/>
              <a:gd name="connsiteX44" fmla="*/ 1719699 w 2315742"/>
              <a:gd name="connsiteY44" fmla="*/ 731361 h 1635316"/>
              <a:gd name="connsiteX45" fmla="*/ 1587603 w 2315742"/>
              <a:gd name="connsiteY45" fmla="*/ 705586 h 1635316"/>
              <a:gd name="connsiteX46" fmla="*/ 1449063 w 2315742"/>
              <a:gd name="connsiteY46" fmla="*/ 670146 h 1635316"/>
              <a:gd name="connsiteX47" fmla="*/ 1423288 w 2315742"/>
              <a:gd name="connsiteY47" fmla="*/ 641149 h 1635316"/>
              <a:gd name="connsiteX48" fmla="*/ 1236421 w 2315742"/>
              <a:gd name="connsiteY48" fmla="*/ 673368 h 1635316"/>
              <a:gd name="connsiteX49" fmla="*/ 1175205 w 2315742"/>
              <a:gd name="connsiteY49" fmla="*/ 718473 h 1635316"/>
              <a:gd name="connsiteX50" fmla="*/ 975451 w 2315742"/>
              <a:gd name="connsiteY50" fmla="*/ 824795 h 1635316"/>
              <a:gd name="connsiteX51" fmla="*/ 933566 w 2315742"/>
              <a:gd name="connsiteY51" fmla="*/ 834460 h 1635316"/>
              <a:gd name="connsiteX52" fmla="*/ 833689 w 2315742"/>
              <a:gd name="connsiteY52" fmla="*/ 873122 h 1635316"/>
              <a:gd name="connsiteX53" fmla="*/ 814358 w 2315742"/>
              <a:gd name="connsiteY53" fmla="*/ 895675 h 1635316"/>
              <a:gd name="connsiteX54" fmla="*/ 808614 w 2315742"/>
              <a:gd name="connsiteY54" fmla="*/ 904866 h 1635316"/>
              <a:gd name="connsiteX55" fmla="*/ 829811 w 2315742"/>
              <a:gd name="connsiteY55" fmla="*/ 912798 h 1635316"/>
              <a:gd name="connsiteX56" fmla="*/ 832833 w 2315742"/>
              <a:gd name="connsiteY56" fmla="*/ 913772 h 1635316"/>
              <a:gd name="connsiteX57" fmla="*/ 818351 w 2315742"/>
              <a:gd name="connsiteY57" fmla="*/ 945840 h 1635316"/>
              <a:gd name="connsiteX58" fmla="*/ 795798 w 2315742"/>
              <a:gd name="connsiteY58" fmla="*/ 955505 h 1635316"/>
              <a:gd name="connsiteX59" fmla="*/ 753914 w 2315742"/>
              <a:gd name="connsiteY59" fmla="*/ 1052161 h 1635316"/>
              <a:gd name="connsiteX60" fmla="*/ 734583 w 2315742"/>
              <a:gd name="connsiteY60" fmla="*/ 1081157 h 1635316"/>
              <a:gd name="connsiteX61" fmla="*/ 699142 w 2315742"/>
              <a:gd name="connsiteY61" fmla="*/ 1048939 h 1635316"/>
              <a:gd name="connsiteX62" fmla="*/ 628262 w 2315742"/>
              <a:gd name="connsiteY62" fmla="*/ 1061826 h 1635316"/>
              <a:gd name="connsiteX63" fmla="*/ 602487 w 2315742"/>
              <a:gd name="connsiteY63" fmla="*/ 1171369 h 1635316"/>
              <a:gd name="connsiteX64" fmla="*/ 602487 w 2315742"/>
              <a:gd name="connsiteY64" fmla="*/ 1210032 h 1635316"/>
              <a:gd name="connsiteX65" fmla="*/ 605709 w 2315742"/>
              <a:gd name="connsiteY65" fmla="*/ 1268025 h 1635316"/>
              <a:gd name="connsiteX66" fmla="*/ 605709 w 2315742"/>
              <a:gd name="connsiteY66" fmla="*/ 1345349 h 1635316"/>
              <a:gd name="connsiteX67" fmla="*/ 573490 w 2315742"/>
              <a:gd name="connsiteY67" fmla="*/ 1377568 h 1635316"/>
              <a:gd name="connsiteX68" fmla="*/ 518719 w 2315742"/>
              <a:gd name="connsiteY68" fmla="*/ 1384012 h 1635316"/>
              <a:gd name="connsiteX69" fmla="*/ 528384 w 2315742"/>
              <a:gd name="connsiteY69" fmla="*/ 1454892 h 1635316"/>
              <a:gd name="connsiteX70" fmla="*/ 521940 w 2315742"/>
              <a:gd name="connsiteY70" fmla="*/ 1480667 h 1635316"/>
              <a:gd name="connsiteX71" fmla="*/ 602487 w 2315742"/>
              <a:gd name="connsiteY71" fmla="*/ 1525773 h 1635316"/>
              <a:gd name="connsiteX72" fmla="*/ 637927 w 2315742"/>
              <a:gd name="connsiteY72" fmla="*/ 1577323 h 1635316"/>
              <a:gd name="connsiteX73" fmla="*/ 625040 w 2315742"/>
              <a:gd name="connsiteY73" fmla="*/ 1635316 h 1635316"/>
              <a:gd name="connsiteX74" fmla="*/ 550937 w 2315742"/>
              <a:gd name="connsiteY74" fmla="*/ 1619207 h 1635316"/>
              <a:gd name="connsiteX75" fmla="*/ 547715 w 2315742"/>
              <a:gd name="connsiteY75" fmla="*/ 1596654 h 1635316"/>
              <a:gd name="connsiteX76" fmla="*/ 499387 w 2315742"/>
              <a:gd name="connsiteY76" fmla="*/ 1535439 h 1635316"/>
              <a:gd name="connsiteX77" fmla="*/ 467169 w 2315742"/>
              <a:gd name="connsiteY77" fmla="*/ 1516108 h 1635316"/>
              <a:gd name="connsiteX78" fmla="*/ 357626 w 2315742"/>
              <a:gd name="connsiteY78" fmla="*/ 1525773 h 1635316"/>
              <a:gd name="connsiteX79" fmla="*/ 309298 w 2315742"/>
              <a:gd name="connsiteY79" fmla="*/ 1586988 h 1635316"/>
              <a:gd name="connsiteX80" fmla="*/ 215864 w 2315742"/>
              <a:gd name="connsiteY80" fmla="*/ 1567657 h 1635316"/>
              <a:gd name="connsiteX81" fmla="*/ 151427 w 2315742"/>
              <a:gd name="connsiteY81" fmla="*/ 1503220 h 1635316"/>
              <a:gd name="connsiteX82" fmla="*/ 119209 w 2315742"/>
              <a:gd name="connsiteY82" fmla="*/ 1532217 h 1635316"/>
              <a:gd name="connsiteX83" fmla="*/ 16109 w 2315742"/>
              <a:gd name="connsiteY83" fmla="*/ 1554770 h 1635316"/>
              <a:gd name="connsiteX84" fmla="*/ 35440 w 2315742"/>
              <a:gd name="connsiteY84" fmla="*/ 1519329 h 1635316"/>
              <a:gd name="connsiteX85" fmla="*/ 32219 w 2315742"/>
              <a:gd name="connsiteY85" fmla="*/ 1499998 h 1635316"/>
              <a:gd name="connsiteX86" fmla="*/ 61215 w 2315742"/>
              <a:gd name="connsiteY86" fmla="*/ 1483889 h 1635316"/>
              <a:gd name="connsiteX87" fmla="*/ 61215 w 2315742"/>
              <a:gd name="connsiteY87" fmla="*/ 1454892 h 1635316"/>
              <a:gd name="connsiteX88" fmla="*/ 80546 w 2315742"/>
              <a:gd name="connsiteY88" fmla="*/ 1409786 h 1635316"/>
              <a:gd name="connsiteX89" fmla="*/ 70881 w 2315742"/>
              <a:gd name="connsiteY89" fmla="*/ 1390455 h 1635316"/>
              <a:gd name="connsiteX90" fmla="*/ 151427 w 2315742"/>
              <a:gd name="connsiteY90" fmla="*/ 1329240 h 1635316"/>
              <a:gd name="connsiteX91" fmla="*/ 141762 w 2315742"/>
              <a:gd name="connsiteY91" fmla="*/ 1271247 h 1635316"/>
              <a:gd name="connsiteX92" fmla="*/ 77325 w 2315742"/>
              <a:gd name="connsiteY92" fmla="*/ 1261581 h 1635316"/>
              <a:gd name="connsiteX93" fmla="*/ 74103 w 2315742"/>
              <a:gd name="connsiteY93" fmla="*/ 1229363 h 1635316"/>
              <a:gd name="connsiteX94" fmla="*/ 112765 w 2315742"/>
              <a:gd name="connsiteY94" fmla="*/ 1222919 h 1635316"/>
              <a:gd name="connsiteX95" fmla="*/ 96656 w 2315742"/>
              <a:gd name="connsiteY95" fmla="*/ 1048939 h 1635316"/>
              <a:gd name="connsiteX96" fmla="*/ 80546 w 2315742"/>
              <a:gd name="connsiteY96" fmla="*/ 1016720 h 1635316"/>
              <a:gd name="connsiteX97" fmla="*/ 93434 w 2315742"/>
              <a:gd name="connsiteY97" fmla="*/ 958727 h 1635316"/>
              <a:gd name="connsiteX98" fmla="*/ 70881 w 2315742"/>
              <a:gd name="connsiteY98" fmla="*/ 926508 h 1635316"/>
              <a:gd name="connsiteX99" fmla="*/ 22553 w 2315742"/>
              <a:gd name="connsiteY99" fmla="*/ 862071 h 1635316"/>
              <a:gd name="connsiteX100" fmla="*/ 25775 w 2315742"/>
              <a:gd name="connsiteY100" fmla="*/ 852406 h 1635316"/>
              <a:gd name="connsiteX101" fmla="*/ 0 w 2315742"/>
              <a:gd name="connsiteY101" fmla="*/ 800856 h 1635316"/>
              <a:gd name="connsiteX102" fmla="*/ 28997 w 2315742"/>
              <a:gd name="connsiteY102" fmla="*/ 784747 h 1635316"/>
              <a:gd name="connsiteX103" fmla="*/ 45106 w 2315742"/>
              <a:gd name="connsiteY103" fmla="*/ 794412 h 1635316"/>
              <a:gd name="connsiteX104" fmla="*/ 119209 w 2315742"/>
              <a:gd name="connsiteY104" fmla="*/ 858849 h 1635316"/>
              <a:gd name="connsiteX105" fmla="*/ 193311 w 2315742"/>
              <a:gd name="connsiteY105" fmla="*/ 775081 h 1635316"/>
              <a:gd name="connsiteX106" fmla="*/ 193311 w 2315742"/>
              <a:gd name="connsiteY106" fmla="*/ 746085 h 1635316"/>
              <a:gd name="connsiteX107" fmla="*/ 251305 w 2315742"/>
              <a:gd name="connsiteY107" fmla="*/ 752528 h 1635316"/>
              <a:gd name="connsiteX108" fmla="*/ 260879 w 2315742"/>
              <a:gd name="connsiteY108" fmla="*/ 679127 h 1635316"/>
              <a:gd name="connsiteX109" fmla="*/ 318582 w 2315742"/>
              <a:gd name="connsiteY109" fmla="*/ 706936 h 1635316"/>
              <a:gd name="connsiteX110" fmla="*/ 379407 w 2315742"/>
              <a:gd name="connsiteY110" fmla="*/ 634705 h 1635316"/>
              <a:gd name="connsiteX111" fmla="*/ 379407 w 2315742"/>
              <a:gd name="connsiteY111" fmla="*/ 605709 h 1635316"/>
              <a:gd name="connsiteX112" fmla="*/ 363298 w 2315742"/>
              <a:gd name="connsiteY112" fmla="*/ 576712 h 1635316"/>
              <a:gd name="connsiteX113" fmla="*/ 376185 w 2315742"/>
              <a:gd name="connsiteY113" fmla="*/ 541272 h 1635316"/>
              <a:gd name="connsiteX114" fmla="*/ 398738 w 2315742"/>
              <a:gd name="connsiteY114" fmla="*/ 509053 h 1635316"/>
              <a:gd name="connsiteX115" fmla="*/ 382629 w 2315742"/>
              <a:gd name="connsiteY115" fmla="*/ 480056 h 1635316"/>
              <a:gd name="connsiteX116" fmla="*/ 434179 w 2315742"/>
              <a:gd name="connsiteY116" fmla="*/ 425285 h 1635316"/>
              <a:gd name="connsiteX117" fmla="*/ 450288 w 2315742"/>
              <a:gd name="connsiteY117" fmla="*/ 425285 h 1635316"/>
              <a:gd name="connsiteX118" fmla="*/ 472841 w 2315742"/>
              <a:gd name="connsiteY118" fmla="*/ 393066 h 1635316"/>
              <a:gd name="connsiteX119" fmla="*/ 476063 w 2315742"/>
              <a:gd name="connsiteY119" fmla="*/ 351182 h 1635316"/>
              <a:gd name="connsiteX120" fmla="*/ 508281 w 2315742"/>
              <a:gd name="connsiteY120" fmla="*/ 338295 h 1635316"/>
              <a:gd name="connsiteX121" fmla="*/ 508281 w 2315742"/>
              <a:gd name="connsiteY121" fmla="*/ 302854 h 1635316"/>
              <a:gd name="connsiteX122" fmla="*/ 530835 w 2315742"/>
              <a:gd name="connsiteY122" fmla="*/ 273858 h 1635316"/>
              <a:gd name="connsiteX123" fmla="*/ 537278 w 2315742"/>
              <a:gd name="connsiteY123" fmla="*/ 248083 h 1635316"/>
              <a:gd name="connsiteX124" fmla="*/ 588828 w 2315742"/>
              <a:gd name="connsiteY124" fmla="*/ 170758 h 1635316"/>
              <a:gd name="connsiteX125" fmla="*/ 627490 w 2315742"/>
              <a:gd name="connsiteY125" fmla="*/ 190089 h 1635316"/>
              <a:gd name="connsiteX126" fmla="*/ 675818 w 2315742"/>
              <a:gd name="connsiteY126" fmla="*/ 170758 h 1635316"/>
              <a:gd name="connsiteX127" fmla="*/ 720924 w 2315742"/>
              <a:gd name="connsiteY127" fmla="*/ 103099 h 1635316"/>
              <a:gd name="connsiteX128" fmla="*/ 795027 w 2315742"/>
              <a:gd name="connsiteY128" fmla="*/ 122431 h 1635316"/>
              <a:gd name="connsiteX129" fmla="*/ 846576 w 2315742"/>
              <a:gd name="connsiteY129" fmla="*/ 83768 h 1635316"/>
              <a:gd name="connsiteX130" fmla="*/ 894904 w 2315742"/>
              <a:gd name="connsiteY130" fmla="*/ 96656 h 1635316"/>
              <a:gd name="connsiteX131" fmla="*/ 914235 w 2315742"/>
              <a:gd name="connsiteY131" fmla="*/ 74103 h 1635316"/>
              <a:gd name="connsiteX132" fmla="*/ 959341 w 2315742"/>
              <a:gd name="connsiteY132" fmla="*/ 90212 h 1635316"/>
              <a:gd name="connsiteX133" fmla="*/ 1059219 w 2315742"/>
              <a:gd name="connsiteY133" fmla="*/ 96656 h 1635316"/>
              <a:gd name="connsiteX134" fmla="*/ 1126878 w 2315742"/>
              <a:gd name="connsiteY134" fmla="*/ 3222 h 1635316"/>
              <a:gd name="connsiteX135" fmla="*/ 1184871 w 2315742"/>
              <a:gd name="connsiteY135" fmla="*/ 28997 h 1635316"/>
              <a:gd name="connsiteX136" fmla="*/ 1223533 w 2315742"/>
              <a:gd name="connsiteY136" fmla="*/ 6444 h 1635316"/>
              <a:gd name="connsiteX137" fmla="*/ 1268639 w 2315742"/>
              <a:gd name="connsiteY137" fmla="*/ 16109 h 1635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315742" h="1635316">
                <a:moveTo>
                  <a:pt x="1307301" y="0"/>
                </a:moveTo>
                <a:lnTo>
                  <a:pt x="1329855" y="32219"/>
                </a:lnTo>
                <a:lnTo>
                  <a:pt x="1355629" y="61215"/>
                </a:lnTo>
                <a:lnTo>
                  <a:pt x="1407179" y="67659"/>
                </a:lnTo>
                <a:lnTo>
                  <a:pt x="1465172" y="86990"/>
                </a:lnTo>
                <a:lnTo>
                  <a:pt x="1507057" y="86990"/>
                </a:lnTo>
                <a:lnTo>
                  <a:pt x="1536053" y="90212"/>
                </a:lnTo>
                <a:lnTo>
                  <a:pt x="1574715" y="83768"/>
                </a:lnTo>
                <a:lnTo>
                  <a:pt x="1642374" y="148205"/>
                </a:lnTo>
                <a:lnTo>
                  <a:pt x="1729365" y="164315"/>
                </a:lnTo>
                <a:lnTo>
                  <a:pt x="1768027" y="125652"/>
                </a:lnTo>
                <a:lnTo>
                  <a:pt x="1771249" y="96656"/>
                </a:lnTo>
                <a:lnTo>
                  <a:pt x="1809911" y="83768"/>
                </a:lnTo>
                <a:lnTo>
                  <a:pt x="1826020" y="115987"/>
                </a:lnTo>
                <a:lnTo>
                  <a:pt x="1848573" y="112765"/>
                </a:lnTo>
                <a:lnTo>
                  <a:pt x="1884013" y="106321"/>
                </a:lnTo>
                <a:lnTo>
                  <a:pt x="1884013" y="154649"/>
                </a:lnTo>
                <a:lnTo>
                  <a:pt x="1913010" y="177202"/>
                </a:lnTo>
                <a:lnTo>
                  <a:pt x="1932341" y="312520"/>
                </a:lnTo>
                <a:lnTo>
                  <a:pt x="1919454" y="357626"/>
                </a:lnTo>
                <a:lnTo>
                  <a:pt x="2025775" y="357626"/>
                </a:lnTo>
                <a:lnTo>
                  <a:pt x="2093434" y="383401"/>
                </a:lnTo>
                <a:lnTo>
                  <a:pt x="2093434" y="418841"/>
                </a:lnTo>
                <a:lnTo>
                  <a:pt x="2115987" y="444616"/>
                </a:lnTo>
                <a:lnTo>
                  <a:pt x="2070881" y="480056"/>
                </a:lnTo>
                <a:lnTo>
                  <a:pt x="2077325" y="505831"/>
                </a:lnTo>
                <a:lnTo>
                  <a:pt x="2099878" y="512275"/>
                </a:lnTo>
                <a:lnTo>
                  <a:pt x="2141762" y="589599"/>
                </a:lnTo>
                <a:lnTo>
                  <a:pt x="2177202" y="589599"/>
                </a:lnTo>
                <a:lnTo>
                  <a:pt x="2212643" y="618596"/>
                </a:lnTo>
                <a:lnTo>
                  <a:pt x="2315742" y="612152"/>
                </a:lnTo>
                <a:lnTo>
                  <a:pt x="2296411" y="637927"/>
                </a:lnTo>
                <a:lnTo>
                  <a:pt x="2254527" y="683033"/>
                </a:lnTo>
                <a:lnTo>
                  <a:pt x="2170759" y="886010"/>
                </a:lnTo>
                <a:lnTo>
                  <a:pt x="2128875" y="1040659"/>
                </a:lnTo>
                <a:lnTo>
                  <a:pt x="2109543" y="1188864"/>
                </a:lnTo>
                <a:lnTo>
                  <a:pt x="2038663" y="1095430"/>
                </a:lnTo>
                <a:lnTo>
                  <a:pt x="1993557" y="1082543"/>
                </a:lnTo>
                <a:lnTo>
                  <a:pt x="1993557" y="1047103"/>
                </a:lnTo>
                <a:lnTo>
                  <a:pt x="1890457" y="960113"/>
                </a:lnTo>
                <a:lnTo>
                  <a:pt x="1877570" y="940781"/>
                </a:lnTo>
                <a:lnTo>
                  <a:pt x="1877570" y="886010"/>
                </a:lnTo>
                <a:lnTo>
                  <a:pt x="1755139" y="815129"/>
                </a:lnTo>
                <a:lnTo>
                  <a:pt x="1735808" y="753914"/>
                </a:lnTo>
                <a:lnTo>
                  <a:pt x="1719699" y="731361"/>
                </a:lnTo>
                <a:lnTo>
                  <a:pt x="1587603" y="705586"/>
                </a:lnTo>
                <a:lnTo>
                  <a:pt x="1449063" y="670146"/>
                </a:lnTo>
                <a:lnTo>
                  <a:pt x="1423288" y="641149"/>
                </a:lnTo>
                <a:lnTo>
                  <a:pt x="1236421" y="673368"/>
                </a:lnTo>
                <a:lnTo>
                  <a:pt x="1175205" y="718473"/>
                </a:lnTo>
                <a:lnTo>
                  <a:pt x="975451" y="824795"/>
                </a:lnTo>
                <a:lnTo>
                  <a:pt x="933566" y="834460"/>
                </a:lnTo>
                <a:lnTo>
                  <a:pt x="833689" y="873122"/>
                </a:lnTo>
                <a:lnTo>
                  <a:pt x="814358" y="895675"/>
                </a:lnTo>
                <a:lnTo>
                  <a:pt x="808614" y="904866"/>
                </a:lnTo>
                <a:lnTo>
                  <a:pt x="829811" y="912798"/>
                </a:lnTo>
                <a:lnTo>
                  <a:pt x="832833" y="913772"/>
                </a:lnTo>
                <a:lnTo>
                  <a:pt x="818351" y="945840"/>
                </a:lnTo>
                <a:lnTo>
                  <a:pt x="795798" y="955505"/>
                </a:lnTo>
                <a:lnTo>
                  <a:pt x="753914" y="1052161"/>
                </a:lnTo>
                <a:lnTo>
                  <a:pt x="734583" y="1081157"/>
                </a:lnTo>
                <a:lnTo>
                  <a:pt x="699142" y="1048939"/>
                </a:lnTo>
                <a:lnTo>
                  <a:pt x="628262" y="1061826"/>
                </a:lnTo>
                <a:lnTo>
                  <a:pt x="602487" y="1171369"/>
                </a:lnTo>
                <a:lnTo>
                  <a:pt x="602487" y="1210032"/>
                </a:lnTo>
                <a:lnTo>
                  <a:pt x="605709" y="1268025"/>
                </a:lnTo>
                <a:lnTo>
                  <a:pt x="605709" y="1345349"/>
                </a:lnTo>
                <a:lnTo>
                  <a:pt x="573490" y="1377568"/>
                </a:lnTo>
                <a:lnTo>
                  <a:pt x="518719" y="1384012"/>
                </a:lnTo>
                <a:lnTo>
                  <a:pt x="528384" y="1454892"/>
                </a:lnTo>
                <a:lnTo>
                  <a:pt x="521940" y="1480667"/>
                </a:lnTo>
                <a:lnTo>
                  <a:pt x="602487" y="1525773"/>
                </a:lnTo>
                <a:lnTo>
                  <a:pt x="637927" y="1577323"/>
                </a:lnTo>
                <a:lnTo>
                  <a:pt x="625040" y="1635316"/>
                </a:lnTo>
                <a:lnTo>
                  <a:pt x="550937" y="1619207"/>
                </a:lnTo>
                <a:lnTo>
                  <a:pt x="547715" y="1596654"/>
                </a:lnTo>
                <a:lnTo>
                  <a:pt x="499387" y="1535439"/>
                </a:lnTo>
                <a:lnTo>
                  <a:pt x="467169" y="1516108"/>
                </a:lnTo>
                <a:lnTo>
                  <a:pt x="357626" y="1525773"/>
                </a:lnTo>
                <a:lnTo>
                  <a:pt x="309298" y="1586988"/>
                </a:lnTo>
                <a:lnTo>
                  <a:pt x="215864" y="1567657"/>
                </a:lnTo>
                <a:lnTo>
                  <a:pt x="151427" y="1503220"/>
                </a:lnTo>
                <a:lnTo>
                  <a:pt x="119209" y="1532217"/>
                </a:lnTo>
                <a:lnTo>
                  <a:pt x="16109" y="1554770"/>
                </a:lnTo>
                <a:lnTo>
                  <a:pt x="35440" y="1519329"/>
                </a:lnTo>
                <a:lnTo>
                  <a:pt x="32219" y="1499998"/>
                </a:lnTo>
                <a:lnTo>
                  <a:pt x="61215" y="1483889"/>
                </a:lnTo>
                <a:lnTo>
                  <a:pt x="61215" y="1454892"/>
                </a:lnTo>
                <a:lnTo>
                  <a:pt x="80546" y="1409786"/>
                </a:lnTo>
                <a:lnTo>
                  <a:pt x="70881" y="1390455"/>
                </a:lnTo>
                <a:lnTo>
                  <a:pt x="151427" y="1329240"/>
                </a:lnTo>
                <a:lnTo>
                  <a:pt x="141762" y="1271247"/>
                </a:lnTo>
                <a:lnTo>
                  <a:pt x="77325" y="1261581"/>
                </a:lnTo>
                <a:lnTo>
                  <a:pt x="74103" y="1229363"/>
                </a:lnTo>
                <a:lnTo>
                  <a:pt x="112765" y="1222919"/>
                </a:lnTo>
                <a:lnTo>
                  <a:pt x="96656" y="1048939"/>
                </a:lnTo>
                <a:lnTo>
                  <a:pt x="80546" y="1016720"/>
                </a:lnTo>
                <a:lnTo>
                  <a:pt x="93434" y="958727"/>
                </a:lnTo>
                <a:lnTo>
                  <a:pt x="70881" y="926508"/>
                </a:lnTo>
                <a:lnTo>
                  <a:pt x="22553" y="862071"/>
                </a:lnTo>
                <a:lnTo>
                  <a:pt x="25775" y="852406"/>
                </a:lnTo>
                <a:lnTo>
                  <a:pt x="0" y="800856"/>
                </a:lnTo>
                <a:lnTo>
                  <a:pt x="28997" y="784747"/>
                </a:lnTo>
                <a:lnTo>
                  <a:pt x="45106" y="794412"/>
                </a:lnTo>
                <a:lnTo>
                  <a:pt x="119209" y="858849"/>
                </a:lnTo>
                <a:lnTo>
                  <a:pt x="193311" y="775081"/>
                </a:lnTo>
                <a:lnTo>
                  <a:pt x="193311" y="746085"/>
                </a:lnTo>
                <a:lnTo>
                  <a:pt x="251305" y="752528"/>
                </a:lnTo>
                <a:lnTo>
                  <a:pt x="260879" y="679127"/>
                </a:lnTo>
                <a:lnTo>
                  <a:pt x="318582" y="706936"/>
                </a:lnTo>
                <a:lnTo>
                  <a:pt x="379407" y="634705"/>
                </a:lnTo>
                <a:lnTo>
                  <a:pt x="379407" y="605709"/>
                </a:lnTo>
                <a:lnTo>
                  <a:pt x="363298" y="576712"/>
                </a:lnTo>
                <a:lnTo>
                  <a:pt x="376185" y="541272"/>
                </a:lnTo>
                <a:lnTo>
                  <a:pt x="398738" y="509053"/>
                </a:lnTo>
                <a:lnTo>
                  <a:pt x="382629" y="480056"/>
                </a:lnTo>
                <a:lnTo>
                  <a:pt x="434179" y="425285"/>
                </a:lnTo>
                <a:lnTo>
                  <a:pt x="450288" y="425285"/>
                </a:lnTo>
                <a:lnTo>
                  <a:pt x="472841" y="393066"/>
                </a:lnTo>
                <a:lnTo>
                  <a:pt x="476063" y="351182"/>
                </a:lnTo>
                <a:lnTo>
                  <a:pt x="508281" y="338295"/>
                </a:lnTo>
                <a:lnTo>
                  <a:pt x="508281" y="302854"/>
                </a:lnTo>
                <a:lnTo>
                  <a:pt x="530835" y="273858"/>
                </a:lnTo>
                <a:lnTo>
                  <a:pt x="537278" y="248083"/>
                </a:lnTo>
                <a:lnTo>
                  <a:pt x="588828" y="170758"/>
                </a:lnTo>
                <a:lnTo>
                  <a:pt x="627490" y="190089"/>
                </a:lnTo>
                <a:lnTo>
                  <a:pt x="675818" y="170758"/>
                </a:lnTo>
                <a:lnTo>
                  <a:pt x="720924" y="103099"/>
                </a:lnTo>
                <a:lnTo>
                  <a:pt x="795027" y="122431"/>
                </a:lnTo>
                <a:lnTo>
                  <a:pt x="846576" y="83768"/>
                </a:lnTo>
                <a:lnTo>
                  <a:pt x="894904" y="96656"/>
                </a:lnTo>
                <a:lnTo>
                  <a:pt x="914235" y="74103"/>
                </a:lnTo>
                <a:lnTo>
                  <a:pt x="959341" y="90212"/>
                </a:lnTo>
                <a:lnTo>
                  <a:pt x="1059219" y="96656"/>
                </a:lnTo>
                <a:lnTo>
                  <a:pt x="1126878" y="3222"/>
                </a:lnTo>
                <a:lnTo>
                  <a:pt x="1184871" y="28997"/>
                </a:lnTo>
                <a:lnTo>
                  <a:pt x="1223533" y="6444"/>
                </a:lnTo>
                <a:lnTo>
                  <a:pt x="1268639" y="16109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C378118-FBE5-5716-12F6-169FDEE4833B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50E1347-B7BE-E98E-7485-53229E094470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64D87E-2683-00AD-BD1E-BF4BE96DE6BF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64C00C-1E6C-FB16-4115-F97A1E427380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高知県、正解は②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493ED83-CE19-FB30-5678-DBAADE7FD99F}"/>
              </a:ext>
            </a:extLst>
          </p:cNvPr>
          <p:cNvSpPr txBox="1"/>
          <p:nvPr/>
        </p:nvSpPr>
        <p:spPr>
          <a:xfrm>
            <a:off x="3612373" y="5907497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高知県は左右に長いですね</a:t>
            </a: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7DA92570-CA94-453B-0B0C-AD2725E4A8BF}"/>
              </a:ext>
            </a:extLst>
          </p:cNvPr>
          <p:cNvSpPr/>
          <p:nvPr/>
        </p:nvSpPr>
        <p:spPr>
          <a:xfrm>
            <a:off x="1051205" y="2743193"/>
            <a:ext cx="2908349" cy="2155420"/>
          </a:xfrm>
          <a:custGeom>
            <a:avLst/>
            <a:gdLst>
              <a:gd name="connsiteX0" fmla="*/ 1630259 w 2908349"/>
              <a:gd name="connsiteY0" fmla="*/ 0 h 2155420"/>
              <a:gd name="connsiteX1" fmla="*/ 1652812 w 2908349"/>
              <a:gd name="connsiteY1" fmla="*/ 32219 h 2155420"/>
              <a:gd name="connsiteX2" fmla="*/ 1678586 w 2908349"/>
              <a:gd name="connsiteY2" fmla="*/ 61215 h 2155420"/>
              <a:gd name="connsiteX3" fmla="*/ 1730136 w 2908349"/>
              <a:gd name="connsiteY3" fmla="*/ 67659 h 2155420"/>
              <a:gd name="connsiteX4" fmla="*/ 1788130 w 2908349"/>
              <a:gd name="connsiteY4" fmla="*/ 86990 h 2155420"/>
              <a:gd name="connsiteX5" fmla="*/ 1830014 w 2908349"/>
              <a:gd name="connsiteY5" fmla="*/ 86990 h 2155420"/>
              <a:gd name="connsiteX6" fmla="*/ 1859010 w 2908349"/>
              <a:gd name="connsiteY6" fmla="*/ 90212 h 2155420"/>
              <a:gd name="connsiteX7" fmla="*/ 1897673 w 2908349"/>
              <a:gd name="connsiteY7" fmla="*/ 83768 h 2155420"/>
              <a:gd name="connsiteX8" fmla="*/ 1965332 w 2908349"/>
              <a:gd name="connsiteY8" fmla="*/ 148205 h 2155420"/>
              <a:gd name="connsiteX9" fmla="*/ 2042532 w 2908349"/>
              <a:gd name="connsiteY9" fmla="*/ 162502 h 2155420"/>
              <a:gd name="connsiteX10" fmla="*/ 2040687 w 2908349"/>
              <a:gd name="connsiteY10" fmla="*/ 166695 h 2155420"/>
              <a:gd name="connsiteX11" fmla="*/ 2068233 w 2908349"/>
              <a:gd name="connsiteY11" fmla="*/ 166695 h 2155420"/>
              <a:gd name="connsiteX12" fmla="*/ 2111095 w 2908349"/>
              <a:gd name="connsiteY12" fmla="*/ 176220 h 2155420"/>
              <a:gd name="connsiteX13" fmla="*/ 2149195 w 2908349"/>
              <a:gd name="connsiteY13" fmla="*/ 228607 h 2155420"/>
              <a:gd name="connsiteX14" fmla="*/ 2263495 w 2908349"/>
              <a:gd name="connsiteY14" fmla="*/ 233370 h 2155420"/>
              <a:gd name="connsiteX15" fmla="*/ 2306358 w 2908349"/>
              <a:gd name="connsiteY15" fmla="*/ 261945 h 2155420"/>
              <a:gd name="connsiteX16" fmla="*/ 2373033 w 2908349"/>
              <a:gd name="connsiteY16" fmla="*/ 342907 h 2155420"/>
              <a:gd name="connsiteX17" fmla="*/ 2375581 w 2908349"/>
              <a:gd name="connsiteY17" fmla="*/ 344436 h 2155420"/>
              <a:gd name="connsiteX18" fmla="*/ 2409345 w 2908349"/>
              <a:gd name="connsiteY18" fmla="*/ 316556 h 2155420"/>
              <a:gd name="connsiteX19" fmla="*/ 2415308 w 2908349"/>
              <a:gd name="connsiteY19" fmla="*/ 287998 h 2155420"/>
              <a:gd name="connsiteX20" fmla="*/ 2455020 w 2908349"/>
              <a:gd name="connsiteY20" fmla="*/ 278842 h 2155420"/>
              <a:gd name="connsiteX21" fmla="*/ 2467994 w 2908349"/>
              <a:gd name="connsiteY21" fmla="*/ 312446 h 2155420"/>
              <a:gd name="connsiteX22" fmla="*/ 2490751 w 2908349"/>
              <a:gd name="connsiteY22" fmla="*/ 311382 h 2155420"/>
              <a:gd name="connsiteX23" fmla="*/ 2526644 w 2908349"/>
              <a:gd name="connsiteY23" fmla="*/ 308335 h 2155420"/>
              <a:gd name="connsiteX24" fmla="*/ 2522052 w 2908349"/>
              <a:gd name="connsiteY24" fmla="*/ 356444 h 2155420"/>
              <a:gd name="connsiteX25" fmla="*/ 2548773 w 2908349"/>
              <a:gd name="connsiteY25" fmla="*/ 381651 h 2155420"/>
              <a:gd name="connsiteX26" fmla="*/ 2555158 w 2908349"/>
              <a:gd name="connsiteY26" fmla="*/ 518193 h 2155420"/>
              <a:gd name="connsiteX27" fmla="*/ 2538042 w 2908349"/>
              <a:gd name="connsiteY27" fmla="*/ 561870 h 2155420"/>
              <a:gd name="connsiteX28" fmla="*/ 2643882 w 2908349"/>
              <a:gd name="connsiteY28" fmla="*/ 571974 h 2155420"/>
              <a:gd name="connsiteX29" fmla="*/ 2708786 w 2908349"/>
              <a:gd name="connsiteY29" fmla="*/ 604062 h 2155420"/>
              <a:gd name="connsiteX30" fmla="*/ 2705418 w 2908349"/>
              <a:gd name="connsiteY30" fmla="*/ 639342 h 2155420"/>
              <a:gd name="connsiteX31" fmla="*/ 2725419 w 2908349"/>
              <a:gd name="connsiteY31" fmla="*/ 667143 h 2155420"/>
              <a:gd name="connsiteX32" fmla="*/ 2677150 w 2908349"/>
              <a:gd name="connsiteY32" fmla="*/ 698137 h 2155420"/>
              <a:gd name="connsiteX33" fmla="*/ 2681115 w 2908349"/>
              <a:gd name="connsiteY33" fmla="*/ 724407 h 2155420"/>
              <a:gd name="connsiteX34" fmla="*/ 2702954 w 2908349"/>
              <a:gd name="connsiteY34" fmla="*/ 732965 h 2155420"/>
              <a:gd name="connsiteX35" fmla="*/ 2737300 w 2908349"/>
              <a:gd name="connsiteY35" fmla="*/ 813920 h 2155420"/>
              <a:gd name="connsiteX36" fmla="*/ 2772579 w 2908349"/>
              <a:gd name="connsiteY36" fmla="*/ 817288 h 2155420"/>
              <a:gd name="connsiteX37" fmla="*/ 2805104 w 2908349"/>
              <a:gd name="connsiteY37" fmla="*/ 849521 h 2155420"/>
              <a:gd name="connsiteX38" fmla="*/ 2908349 w 2908349"/>
              <a:gd name="connsiteY38" fmla="*/ 852904 h 2155420"/>
              <a:gd name="connsiteX39" fmla="*/ 2886656 w 2908349"/>
              <a:gd name="connsiteY39" fmla="*/ 876725 h 2155420"/>
              <a:gd name="connsiteX40" fmla="*/ 2840675 w 2908349"/>
              <a:gd name="connsiteY40" fmla="*/ 917647 h 2155420"/>
              <a:gd name="connsiteX41" fmla="*/ 2737998 w 2908349"/>
              <a:gd name="connsiteY41" fmla="*/ 1111745 h 2155420"/>
              <a:gd name="connsiteX42" fmla="*/ 2681607 w 2908349"/>
              <a:gd name="connsiteY42" fmla="*/ 1261714 h 2155420"/>
              <a:gd name="connsiteX43" fmla="*/ 2648278 w 2908349"/>
              <a:gd name="connsiteY43" fmla="*/ 1407411 h 2155420"/>
              <a:gd name="connsiteX44" fmla="*/ 2586598 w 2908349"/>
              <a:gd name="connsiteY44" fmla="*/ 1307664 h 2155420"/>
              <a:gd name="connsiteX45" fmla="*/ 2542921 w 2908349"/>
              <a:gd name="connsiteY45" fmla="*/ 1290549 h 2155420"/>
              <a:gd name="connsiteX46" fmla="*/ 2546289 w 2908349"/>
              <a:gd name="connsiteY46" fmla="*/ 1255269 h 2155420"/>
              <a:gd name="connsiteX47" fmla="*/ 2451922 w 2908349"/>
              <a:gd name="connsiteY47" fmla="*/ 1158875 h 2155420"/>
              <a:gd name="connsiteX48" fmla="*/ 2440931 w 2908349"/>
              <a:gd name="connsiteY48" fmla="*/ 1138406 h 2155420"/>
              <a:gd name="connsiteX49" fmla="*/ 2446135 w 2908349"/>
              <a:gd name="connsiteY49" fmla="*/ 1083883 h 2155420"/>
              <a:gd name="connsiteX50" fmla="*/ 2330994 w 2908349"/>
              <a:gd name="connsiteY50" fmla="*/ 1001688 h 2155420"/>
              <a:gd name="connsiteX51" fmla="*/ 2317568 w 2908349"/>
              <a:gd name="connsiteY51" fmla="*/ 938913 h 2155420"/>
              <a:gd name="connsiteX52" fmla="*/ 2303675 w 2908349"/>
              <a:gd name="connsiteY52" fmla="*/ 914931 h 2155420"/>
              <a:gd name="connsiteX53" fmla="*/ 2205038 w 2908349"/>
              <a:gd name="connsiteY53" fmla="*/ 885725 h 2155420"/>
              <a:gd name="connsiteX54" fmla="*/ 2206168 w 2908349"/>
              <a:gd name="connsiteY54" fmla="*/ 878195 h 2155420"/>
              <a:gd name="connsiteX55" fmla="*/ 2087283 w 2908349"/>
              <a:gd name="connsiteY55" fmla="*/ 842970 h 2155420"/>
              <a:gd name="connsiteX56" fmla="*/ 2025370 w 2908349"/>
              <a:gd name="connsiteY56" fmla="*/ 738195 h 2155420"/>
              <a:gd name="connsiteX57" fmla="*/ 1963458 w 2908349"/>
              <a:gd name="connsiteY57" fmla="*/ 733432 h 2155420"/>
              <a:gd name="connsiteX58" fmla="*/ 1942424 w 2908349"/>
              <a:gd name="connsiteY58" fmla="*/ 698007 h 2155420"/>
              <a:gd name="connsiteX59" fmla="*/ 1941690 w 2908349"/>
              <a:gd name="connsiteY59" fmla="*/ 711660 h 2155420"/>
              <a:gd name="connsiteX60" fmla="*/ 1910560 w 2908349"/>
              <a:gd name="connsiteY60" fmla="*/ 705586 h 2155420"/>
              <a:gd name="connsiteX61" fmla="*/ 1772020 w 2908349"/>
              <a:gd name="connsiteY61" fmla="*/ 670146 h 2155420"/>
              <a:gd name="connsiteX62" fmla="*/ 1746245 w 2908349"/>
              <a:gd name="connsiteY62" fmla="*/ 641149 h 2155420"/>
              <a:gd name="connsiteX63" fmla="*/ 1559378 w 2908349"/>
              <a:gd name="connsiteY63" fmla="*/ 673368 h 2155420"/>
              <a:gd name="connsiteX64" fmla="*/ 1498163 w 2908349"/>
              <a:gd name="connsiteY64" fmla="*/ 718473 h 2155420"/>
              <a:gd name="connsiteX65" fmla="*/ 1298408 w 2908349"/>
              <a:gd name="connsiteY65" fmla="*/ 824795 h 2155420"/>
              <a:gd name="connsiteX66" fmla="*/ 1256524 w 2908349"/>
              <a:gd name="connsiteY66" fmla="*/ 834460 h 2155420"/>
              <a:gd name="connsiteX67" fmla="*/ 1156646 w 2908349"/>
              <a:gd name="connsiteY67" fmla="*/ 873122 h 2155420"/>
              <a:gd name="connsiteX68" fmla="*/ 1137315 w 2908349"/>
              <a:gd name="connsiteY68" fmla="*/ 895675 h 2155420"/>
              <a:gd name="connsiteX69" fmla="*/ 1105096 w 2908349"/>
              <a:gd name="connsiteY69" fmla="*/ 947225 h 2155420"/>
              <a:gd name="connsiteX70" fmla="*/ 1082543 w 2908349"/>
              <a:gd name="connsiteY70" fmla="*/ 940781 h 2155420"/>
              <a:gd name="connsiteX71" fmla="*/ 1043881 w 2908349"/>
              <a:gd name="connsiteY71" fmla="*/ 927894 h 2155420"/>
              <a:gd name="connsiteX72" fmla="*/ 1014884 w 2908349"/>
              <a:gd name="connsiteY72" fmla="*/ 960113 h 2155420"/>
              <a:gd name="connsiteX73" fmla="*/ 1005219 w 2908349"/>
              <a:gd name="connsiteY73" fmla="*/ 992331 h 2155420"/>
              <a:gd name="connsiteX74" fmla="*/ 989109 w 2908349"/>
              <a:gd name="connsiteY74" fmla="*/ 1014884 h 2155420"/>
              <a:gd name="connsiteX75" fmla="*/ 992331 w 2908349"/>
              <a:gd name="connsiteY75" fmla="*/ 1040659 h 2155420"/>
              <a:gd name="connsiteX76" fmla="*/ 995553 w 2908349"/>
              <a:gd name="connsiteY76" fmla="*/ 1127649 h 2155420"/>
              <a:gd name="connsiteX77" fmla="*/ 1008441 w 2908349"/>
              <a:gd name="connsiteY77" fmla="*/ 1140536 h 2155420"/>
              <a:gd name="connsiteX78" fmla="*/ 995553 w 2908349"/>
              <a:gd name="connsiteY78" fmla="*/ 1182420 h 2155420"/>
              <a:gd name="connsiteX79" fmla="*/ 995553 w 2908349"/>
              <a:gd name="connsiteY79" fmla="*/ 1221083 h 2155420"/>
              <a:gd name="connsiteX80" fmla="*/ 973000 w 2908349"/>
              <a:gd name="connsiteY80" fmla="*/ 1275854 h 2155420"/>
              <a:gd name="connsiteX81" fmla="*/ 940782 w 2908349"/>
              <a:gd name="connsiteY81" fmla="*/ 1298407 h 2155420"/>
              <a:gd name="connsiteX82" fmla="*/ 950447 w 2908349"/>
              <a:gd name="connsiteY82" fmla="*/ 1320960 h 2155420"/>
              <a:gd name="connsiteX83" fmla="*/ 940782 w 2908349"/>
              <a:gd name="connsiteY83" fmla="*/ 1369288 h 2155420"/>
              <a:gd name="connsiteX84" fmla="*/ 905341 w 2908349"/>
              <a:gd name="connsiteY84" fmla="*/ 1346735 h 2155420"/>
              <a:gd name="connsiteX85" fmla="*/ 863457 w 2908349"/>
              <a:gd name="connsiteY85" fmla="*/ 1366066 h 2155420"/>
              <a:gd name="connsiteX86" fmla="*/ 818351 w 2908349"/>
              <a:gd name="connsiteY86" fmla="*/ 1465944 h 2155420"/>
              <a:gd name="connsiteX87" fmla="*/ 795798 w 2908349"/>
              <a:gd name="connsiteY87" fmla="*/ 1475609 h 2155420"/>
              <a:gd name="connsiteX88" fmla="*/ 753914 w 2908349"/>
              <a:gd name="connsiteY88" fmla="*/ 1572265 h 2155420"/>
              <a:gd name="connsiteX89" fmla="*/ 734583 w 2908349"/>
              <a:gd name="connsiteY89" fmla="*/ 1601261 h 2155420"/>
              <a:gd name="connsiteX90" fmla="*/ 699143 w 2908349"/>
              <a:gd name="connsiteY90" fmla="*/ 1569043 h 2155420"/>
              <a:gd name="connsiteX91" fmla="*/ 628262 w 2908349"/>
              <a:gd name="connsiteY91" fmla="*/ 1581930 h 2155420"/>
              <a:gd name="connsiteX92" fmla="*/ 602487 w 2908349"/>
              <a:gd name="connsiteY92" fmla="*/ 1691473 h 2155420"/>
              <a:gd name="connsiteX93" fmla="*/ 602487 w 2908349"/>
              <a:gd name="connsiteY93" fmla="*/ 1730136 h 2155420"/>
              <a:gd name="connsiteX94" fmla="*/ 605709 w 2908349"/>
              <a:gd name="connsiteY94" fmla="*/ 1788129 h 2155420"/>
              <a:gd name="connsiteX95" fmla="*/ 605709 w 2908349"/>
              <a:gd name="connsiteY95" fmla="*/ 1865453 h 2155420"/>
              <a:gd name="connsiteX96" fmla="*/ 573490 w 2908349"/>
              <a:gd name="connsiteY96" fmla="*/ 1897672 h 2155420"/>
              <a:gd name="connsiteX97" fmla="*/ 518719 w 2908349"/>
              <a:gd name="connsiteY97" fmla="*/ 1904116 h 2155420"/>
              <a:gd name="connsiteX98" fmla="*/ 528384 w 2908349"/>
              <a:gd name="connsiteY98" fmla="*/ 1974996 h 2155420"/>
              <a:gd name="connsiteX99" fmla="*/ 521941 w 2908349"/>
              <a:gd name="connsiteY99" fmla="*/ 2000771 h 2155420"/>
              <a:gd name="connsiteX100" fmla="*/ 602487 w 2908349"/>
              <a:gd name="connsiteY100" fmla="*/ 2045877 h 2155420"/>
              <a:gd name="connsiteX101" fmla="*/ 637927 w 2908349"/>
              <a:gd name="connsiteY101" fmla="*/ 2097427 h 2155420"/>
              <a:gd name="connsiteX102" fmla="*/ 625040 w 2908349"/>
              <a:gd name="connsiteY102" fmla="*/ 2155420 h 2155420"/>
              <a:gd name="connsiteX103" fmla="*/ 550937 w 2908349"/>
              <a:gd name="connsiteY103" fmla="*/ 2139311 h 2155420"/>
              <a:gd name="connsiteX104" fmla="*/ 547715 w 2908349"/>
              <a:gd name="connsiteY104" fmla="*/ 2116758 h 2155420"/>
              <a:gd name="connsiteX105" fmla="*/ 499388 w 2908349"/>
              <a:gd name="connsiteY105" fmla="*/ 2055543 h 2155420"/>
              <a:gd name="connsiteX106" fmla="*/ 467169 w 2908349"/>
              <a:gd name="connsiteY106" fmla="*/ 2036212 h 2155420"/>
              <a:gd name="connsiteX107" fmla="*/ 357626 w 2908349"/>
              <a:gd name="connsiteY107" fmla="*/ 2045877 h 2155420"/>
              <a:gd name="connsiteX108" fmla="*/ 309298 w 2908349"/>
              <a:gd name="connsiteY108" fmla="*/ 2107092 h 2155420"/>
              <a:gd name="connsiteX109" fmla="*/ 215864 w 2908349"/>
              <a:gd name="connsiteY109" fmla="*/ 2087761 h 2155420"/>
              <a:gd name="connsiteX110" fmla="*/ 151427 w 2908349"/>
              <a:gd name="connsiteY110" fmla="*/ 2023324 h 2155420"/>
              <a:gd name="connsiteX111" fmla="*/ 119209 w 2908349"/>
              <a:gd name="connsiteY111" fmla="*/ 2052321 h 2155420"/>
              <a:gd name="connsiteX112" fmla="*/ 16109 w 2908349"/>
              <a:gd name="connsiteY112" fmla="*/ 2074874 h 2155420"/>
              <a:gd name="connsiteX113" fmla="*/ 35440 w 2908349"/>
              <a:gd name="connsiteY113" fmla="*/ 2039433 h 2155420"/>
              <a:gd name="connsiteX114" fmla="*/ 32219 w 2908349"/>
              <a:gd name="connsiteY114" fmla="*/ 2020102 h 2155420"/>
              <a:gd name="connsiteX115" fmla="*/ 61215 w 2908349"/>
              <a:gd name="connsiteY115" fmla="*/ 2003993 h 2155420"/>
              <a:gd name="connsiteX116" fmla="*/ 61215 w 2908349"/>
              <a:gd name="connsiteY116" fmla="*/ 1974996 h 2155420"/>
              <a:gd name="connsiteX117" fmla="*/ 80546 w 2908349"/>
              <a:gd name="connsiteY117" fmla="*/ 1929890 h 2155420"/>
              <a:gd name="connsiteX118" fmla="*/ 70881 w 2908349"/>
              <a:gd name="connsiteY118" fmla="*/ 1910559 h 2155420"/>
              <a:gd name="connsiteX119" fmla="*/ 151427 w 2908349"/>
              <a:gd name="connsiteY119" fmla="*/ 1849344 h 2155420"/>
              <a:gd name="connsiteX120" fmla="*/ 141762 w 2908349"/>
              <a:gd name="connsiteY120" fmla="*/ 1791351 h 2155420"/>
              <a:gd name="connsiteX121" fmla="*/ 77325 w 2908349"/>
              <a:gd name="connsiteY121" fmla="*/ 1781685 h 2155420"/>
              <a:gd name="connsiteX122" fmla="*/ 74103 w 2908349"/>
              <a:gd name="connsiteY122" fmla="*/ 1749467 h 2155420"/>
              <a:gd name="connsiteX123" fmla="*/ 112765 w 2908349"/>
              <a:gd name="connsiteY123" fmla="*/ 1743023 h 2155420"/>
              <a:gd name="connsiteX124" fmla="*/ 96656 w 2908349"/>
              <a:gd name="connsiteY124" fmla="*/ 1569043 h 2155420"/>
              <a:gd name="connsiteX125" fmla="*/ 80546 w 2908349"/>
              <a:gd name="connsiteY125" fmla="*/ 1536824 h 2155420"/>
              <a:gd name="connsiteX126" fmla="*/ 93434 w 2908349"/>
              <a:gd name="connsiteY126" fmla="*/ 1478831 h 2155420"/>
              <a:gd name="connsiteX127" fmla="*/ 70881 w 2908349"/>
              <a:gd name="connsiteY127" fmla="*/ 1446612 h 2155420"/>
              <a:gd name="connsiteX128" fmla="*/ 22553 w 2908349"/>
              <a:gd name="connsiteY128" fmla="*/ 1382175 h 2155420"/>
              <a:gd name="connsiteX129" fmla="*/ 25775 w 2908349"/>
              <a:gd name="connsiteY129" fmla="*/ 1372510 h 2155420"/>
              <a:gd name="connsiteX130" fmla="*/ 0 w 2908349"/>
              <a:gd name="connsiteY130" fmla="*/ 1320960 h 2155420"/>
              <a:gd name="connsiteX131" fmla="*/ 28997 w 2908349"/>
              <a:gd name="connsiteY131" fmla="*/ 1304851 h 2155420"/>
              <a:gd name="connsiteX132" fmla="*/ 45106 w 2908349"/>
              <a:gd name="connsiteY132" fmla="*/ 1314516 h 2155420"/>
              <a:gd name="connsiteX133" fmla="*/ 119209 w 2908349"/>
              <a:gd name="connsiteY133" fmla="*/ 1378953 h 2155420"/>
              <a:gd name="connsiteX134" fmla="*/ 193311 w 2908349"/>
              <a:gd name="connsiteY134" fmla="*/ 1295185 h 2155420"/>
              <a:gd name="connsiteX135" fmla="*/ 193311 w 2908349"/>
              <a:gd name="connsiteY135" fmla="*/ 1266189 h 2155420"/>
              <a:gd name="connsiteX136" fmla="*/ 251305 w 2908349"/>
              <a:gd name="connsiteY136" fmla="*/ 1272632 h 2155420"/>
              <a:gd name="connsiteX137" fmla="*/ 260970 w 2908349"/>
              <a:gd name="connsiteY137" fmla="*/ 1198530 h 2155420"/>
              <a:gd name="connsiteX138" fmla="*/ 267414 w 2908349"/>
              <a:gd name="connsiteY138" fmla="*/ 1153424 h 2155420"/>
              <a:gd name="connsiteX139" fmla="*/ 299633 w 2908349"/>
              <a:gd name="connsiteY139" fmla="*/ 1124427 h 2155420"/>
              <a:gd name="connsiteX140" fmla="*/ 357626 w 2908349"/>
              <a:gd name="connsiteY140" fmla="*/ 1108318 h 2155420"/>
              <a:gd name="connsiteX141" fmla="*/ 451060 w 2908349"/>
              <a:gd name="connsiteY141" fmla="*/ 1053546 h 2155420"/>
              <a:gd name="connsiteX142" fmla="*/ 454282 w 2908349"/>
              <a:gd name="connsiteY142" fmla="*/ 1011662 h 2155420"/>
              <a:gd name="connsiteX143" fmla="*/ 422063 w 2908349"/>
              <a:gd name="connsiteY143" fmla="*/ 979444 h 2155420"/>
              <a:gd name="connsiteX144" fmla="*/ 380179 w 2908349"/>
              <a:gd name="connsiteY144" fmla="*/ 966556 h 2155420"/>
              <a:gd name="connsiteX145" fmla="*/ 373735 w 2908349"/>
              <a:gd name="connsiteY145" fmla="*/ 918228 h 2155420"/>
              <a:gd name="connsiteX146" fmla="*/ 351182 w 2908349"/>
              <a:gd name="connsiteY146" fmla="*/ 908563 h 2155420"/>
              <a:gd name="connsiteX147" fmla="*/ 331851 w 2908349"/>
              <a:gd name="connsiteY147" fmla="*/ 821573 h 2155420"/>
              <a:gd name="connsiteX148" fmla="*/ 309298 w 2908349"/>
              <a:gd name="connsiteY148" fmla="*/ 789354 h 2155420"/>
              <a:gd name="connsiteX149" fmla="*/ 373735 w 2908349"/>
              <a:gd name="connsiteY149" fmla="*/ 753914 h 2155420"/>
              <a:gd name="connsiteX150" fmla="*/ 412397 w 2908349"/>
              <a:gd name="connsiteY150" fmla="*/ 763579 h 2155420"/>
              <a:gd name="connsiteX151" fmla="*/ 457503 w 2908349"/>
              <a:gd name="connsiteY151" fmla="*/ 766801 h 2155420"/>
              <a:gd name="connsiteX152" fmla="*/ 528384 w 2908349"/>
              <a:gd name="connsiteY152" fmla="*/ 782911 h 2155420"/>
              <a:gd name="connsiteX153" fmla="*/ 599265 w 2908349"/>
              <a:gd name="connsiteY153" fmla="*/ 757136 h 2155420"/>
              <a:gd name="connsiteX154" fmla="*/ 702364 w 2908349"/>
              <a:gd name="connsiteY154" fmla="*/ 634705 h 2155420"/>
              <a:gd name="connsiteX155" fmla="*/ 702364 w 2908349"/>
              <a:gd name="connsiteY155" fmla="*/ 605709 h 2155420"/>
              <a:gd name="connsiteX156" fmla="*/ 686255 w 2908349"/>
              <a:gd name="connsiteY156" fmla="*/ 576712 h 2155420"/>
              <a:gd name="connsiteX157" fmla="*/ 699143 w 2908349"/>
              <a:gd name="connsiteY157" fmla="*/ 541272 h 2155420"/>
              <a:gd name="connsiteX158" fmla="*/ 721696 w 2908349"/>
              <a:gd name="connsiteY158" fmla="*/ 509053 h 2155420"/>
              <a:gd name="connsiteX159" fmla="*/ 705586 w 2908349"/>
              <a:gd name="connsiteY159" fmla="*/ 480056 h 2155420"/>
              <a:gd name="connsiteX160" fmla="*/ 757136 w 2908349"/>
              <a:gd name="connsiteY160" fmla="*/ 425285 h 2155420"/>
              <a:gd name="connsiteX161" fmla="*/ 773245 w 2908349"/>
              <a:gd name="connsiteY161" fmla="*/ 425285 h 2155420"/>
              <a:gd name="connsiteX162" fmla="*/ 795798 w 2908349"/>
              <a:gd name="connsiteY162" fmla="*/ 393066 h 2155420"/>
              <a:gd name="connsiteX163" fmla="*/ 799020 w 2908349"/>
              <a:gd name="connsiteY163" fmla="*/ 351182 h 2155420"/>
              <a:gd name="connsiteX164" fmla="*/ 831239 w 2908349"/>
              <a:gd name="connsiteY164" fmla="*/ 338295 h 2155420"/>
              <a:gd name="connsiteX165" fmla="*/ 831239 w 2908349"/>
              <a:gd name="connsiteY165" fmla="*/ 302854 h 2155420"/>
              <a:gd name="connsiteX166" fmla="*/ 853792 w 2908349"/>
              <a:gd name="connsiteY166" fmla="*/ 273858 h 2155420"/>
              <a:gd name="connsiteX167" fmla="*/ 860235 w 2908349"/>
              <a:gd name="connsiteY167" fmla="*/ 248083 h 2155420"/>
              <a:gd name="connsiteX168" fmla="*/ 911785 w 2908349"/>
              <a:gd name="connsiteY168" fmla="*/ 170758 h 2155420"/>
              <a:gd name="connsiteX169" fmla="*/ 950447 w 2908349"/>
              <a:gd name="connsiteY169" fmla="*/ 190089 h 2155420"/>
              <a:gd name="connsiteX170" fmla="*/ 998775 w 2908349"/>
              <a:gd name="connsiteY170" fmla="*/ 170758 h 2155420"/>
              <a:gd name="connsiteX171" fmla="*/ 1043881 w 2908349"/>
              <a:gd name="connsiteY171" fmla="*/ 103099 h 2155420"/>
              <a:gd name="connsiteX172" fmla="*/ 1117984 w 2908349"/>
              <a:gd name="connsiteY172" fmla="*/ 122431 h 2155420"/>
              <a:gd name="connsiteX173" fmla="*/ 1169533 w 2908349"/>
              <a:gd name="connsiteY173" fmla="*/ 83768 h 2155420"/>
              <a:gd name="connsiteX174" fmla="*/ 1217861 w 2908349"/>
              <a:gd name="connsiteY174" fmla="*/ 96656 h 2155420"/>
              <a:gd name="connsiteX175" fmla="*/ 1237192 w 2908349"/>
              <a:gd name="connsiteY175" fmla="*/ 74103 h 2155420"/>
              <a:gd name="connsiteX176" fmla="*/ 1282298 w 2908349"/>
              <a:gd name="connsiteY176" fmla="*/ 90212 h 2155420"/>
              <a:gd name="connsiteX177" fmla="*/ 1382176 w 2908349"/>
              <a:gd name="connsiteY177" fmla="*/ 96656 h 2155420"/>
              <a:gd name="connsiteX178" fmla="*/ 1449835 w 2908349"/>
              <a:gd name="connsiteY178" fmla="*/ 3222 h 2155420"/>
              <a:gd name="connsiteX179" fmla="*/ 1507828 w 2908349"/>
              <a:gd name="connsiteY179" fmla="*/ 28997 h 2155420"/>
              <a:gd name="connsiteX180" fmla="*/ 1546490 w 2908349"/>
              <a:gd name="connsiteY180" fmla="*/ 6444 h 2155420"/>
              <a:gd name="connsiteX181" fmla="*/ 1591596 w 2908349"/>
              <a:gd name="connsiteY181" fmla="*/ 16109 h 21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2908349" h="2155420">
                <a:moveTo>
                  <a:pt x="1630259" y="0"/>
                </a:moveTo>
                <a:lnTo>
                  <a:pt x="1652812" y="32219"/>
                </a:lnTo>
                <a:lnTo>
                  <a:pt x="1678586" y="61215"/>
                </a:lnTo>
                <a:lnTo>
                  <a:pt x="1730136" y="67659"/>
                </a:lnTo>
                <a:lnTo>
                  <a:pt x="1788130" y="86990"/>
                </a:lnTo>
                <a:lnTo>
                  <a:pt x="1830014" y="86990"/>
                </a:lnTo>
                <a:lnTo>
                  <a:pt x="1859010" y="90212"/>
                </a:lnTo>
                <a:lnTo>
                  <a:pt x="1897673" y="83768"/>
                </a:lnTo>
                <a:lnTo>
                  <a:pt x="1965332" y="148205"/>
                </a:lnTo>
                <a:lnTo>
                  <a:pt x="2042532" y="162502"/>
                </a:lnTo>
                <a:lnTo>
                  <a:pt x="2040687" y="166695"/>
                </a:lnTo>
                <a:lnTo>
                  <a:pt x="2068233" y="166695"/>
                </a:lnTo>
                <a:lnTo>
                  <a:pt x="2111095" y="176220"/>
                </a:lnTo>
                <a:lnTo>
                  <a:pt x="2149195" y="228607"/>
                </a:lnTo>
                <a:lnTo>
                  <a:pt x="2263495" y="233370"/>
                </a:lnTo>
                <a:lnTo>
                  <a:pt x="2306358" y="261945"/>
                </a:lnTo>
                <a:lnTo>
                  <a:pt x="2373033" y="342907"/>
                </a:lnTo>
                <a:lnTo>
                  <a:pt x="2375581" y="344436"/>
                </a:lnTo>
                <a:lnTo>
                  <a:pt x="2409345" y="316556"/>
                </a:lnTo>
                <a:lnTo>
                  <a:pt x="2415308" y="287998"/>
                </a:lnTo>
                <a:lnTo>
                  <a:pt x="2455020" y="278842"/>
                </a:lnTo>
                <a:lnTo>
                  <a:pt x="2467994" y="312446"/>
                </a:lnTo>
                <a:lnTo>
                  <a:pt x="2490751" y="311382"/>
                </a:lnTo>
                <a:lnTo>
                  <a:pt x="2526644" y="308335"/>
                </a:lnTo>
                <a:lnTo>
                  <a:pt x="2522052" y="356444"/>
                </a:lnTo>
                <a:lnTo>
                  <a:pt x="2548773" y="381651"/>
                </a:lnTo>
                <a:lnTo>
                  <a:pt x="2555158" y="518193"/>
                </a:lnTo>
                <a:lnTo>
                  <a:pt x="2538042" y="561870"/>
                </a:lnTo>
                <a:lnTo>
                  <a:pt x="2643882" y="571974"/>
                </a:lnTo>
                <a:lnTo>
                  <a:pt x="2708786" y="604062"/>
                </a:lnTo>
                <a:lnTo>
                  <a:pt x="2705418" y="639342"/>
                </a:lnTo>
                <a:lnTo>
                  <a:pt x="2725419" y="667143"/>
                </a:lnTo>
                <a:lnTo>
                  <a:pt x="2677150" y="698137"/>
                </a:lnTo>
                <a:lnTo>
                  <a:pt x="2681115" y="724407"/>
                </a:lnTo>
                <a:lnTo>
                  <a:pt x="2702954" y="732965"/>
                </a:lnTo>
                <a:lnTo>
                  <a:pt x="2737300" y="813920"/>
                </a:lnTo>
                <a:lnTo>
                  <a:pt x="2772579" y="817288"/>
                </a:lnTo>
                <a:lnTo>
                  <a:pt x="2805104" y="849521"/>
                </a:lnTo>
                <a:lnTo>
                  <a:pt x="2908349" y="852904"/>
                </a:lnTo>
                <a:lnTo>
                  <a:pt x="2886656" y="876725"/>
                </a:lnTo>
                <a:lnTo>
                  <a:pt x="2840675" y="917647"/>
                </a:lnTo>
                <a:lnTo>
                  <a:pt x="2737998" y="1111745"/>
                </a:lnTo>
                <a:lnTo>
                  <a:pt x="2681607" y="1261714"/>
                </a:lnTo>
                <a:lnTo>
                  <a:pt x="2648278" y="1407411"/>
                </a:lnTo>
                <a:lnTo>
                  <a:pt x="2586598" y="1307664"/>
                </a:lnTo>
                <a:lnTo>
                  <a:pt x="2542921" y="1290549"/>
                </a:lnTo>
                <a:lnTo>
                  <a:pt x="2546289" y="1255269"/>
                </a:lnTo>
                <a:lnTo>
                  <a:pt x="2451922" y="1158875"/>
                </a:lnTo>
                <a:lnTo>
                  <a:pt x="2440931" y="1138406"/>
                </a:lnTo>
                <a:lnTo>
                  <a:pt x="2446135" y="1083883"/>
                </a:lnTo>
                <a:lnTo>
                  <a:pt x="2330994" y="1001688"/>
                </a:lnTo>
                <a:lnTo>
                  <a:pt x="2317568" y="938913"/>
                </a:lnTo>
                <a:lnTo>
                  <a:pt x="2303675" y="914931"/>
                </a:lnTo>
                <a:lnTo>
                  <a:pt x="2205038" y="885725"/>
                </a:lnTo>
                <a:lnTo>
                  <a:pt x="2206168" y="878195"/>
                </a:lnTo>
                <a:lnTo>
                  <a:pt x="2087283" y="842970"/>
                </a:lnTo>
                <a:lnTo>
                  <a:pt x="2025370" y="738195"/>
                </a:lnTo>
                <a:lnTo>
                  <a:pt x="1963458" y="733432"/>
                </a:lnTo>
                <a:lnTo>
                  <a:pt x="1942424" y="698007"/>
                </a:lnTo>
                <a:lnTo>
                  <a:pt x="1941690" y="711660"/>
                </a:lnTo>
                <a:lnTo>
                  <a:pt x="1910560" y="705586"/>
                </a:lnTo>
                <a:lnTo>
                  <a:pt x="1772020" y="670146"/>
                </a:lnTo>
                <a:lnTo>
                  <a:pt x="1746245" y="641149"/>
                </a:lnTo>
                <a:lnTo>
                  <a:pt x="1559378" y="673368"/>
                </a:lnTo>
                <a:lnTo>
                  <a:pt x="1498163" y="718473"/>
                </a:lnTo>
                <a:lnTo>
                  <a:pt x="1298408" y="824795"/>
                </a:lnTo>
                <a:lnTo>
                  <a:pt x="1256524" y="834460"/>
                </a:lnTo>
                <a:lnTo>
                  <a:pt x="1156646" y="873122"/>
                </a:lnTo>
                <a:lnTo>
                  <a:pt x="1137315" y="895675"/>
                </a:lnTo>
                <a:lnTo>
                  <a:pt x="1105096" y="947225"/>
                </a:lnTo>
                <a:lnTo>
                  <a:pt x="1082543" y="940781"/>
                </a:lnTo>
                <a:lnTo>
                  <a:pt x="1043881" y="927894"/>
                </a:lnTo>
                <a:lnTo>
                  <a:pt x="1014884" y="960113"/>
                </a:lnTo>
                <a:lnTo>
                  <a:pt x="1005219" y="992331"/>
                </a:lnTo>
                <a:lnTo>
                  <a:pt x="989109" y="1014884"/>
                </a:lnTo>
                <a:lnTo>
                  <a:pt x="992331" y="1040659"/>
                </a:lnTo>
                <a:lnTo>
                  <a:pt x="995553" y="1127649"/>
                </a:lnTo>
                <a:lnTo>
                  <a:pt x="1008441" y="1140536"/>
                </a:lnTo>
                <a:lnTo>
                  <a:pt x="995553" y="1182420"/>
                </a:lnTo>
                <a:lnTo>
                  <a:pt x="995553" y="1221083"/>
                </a:lnTo>
                <a:lnTo>
                  <a:pt x="973000" y="1275854"/>
                </a:lnTo>
                <a:lnTo>
                  <a:pt x="940782" y="1298407"/>
                </a:lnTo>
                <a:lnTo>
                  <a:pt x="950447" y="1320960"/>
                </a:lnTo>
                <a:lnTo>
                  <a:pt x="940782" y="1369288"/>
                </a:lnTo>
                <a:lnTo>
                  <a:pt x="905341" y="1346735"/>
                </a:lnTo>
                <a:lnTo>
                  <a:pt x="863457" y="1366066"/>
                </a:lnTo>
                <a:lnTo>
                  <a:pt x="818351" y="1465944"/>
                </a:lnTo>
                <a:lnTo>
                  <a:pt x="795798" y="1475609"/>
                </a:lnTo>
                <a:lnTo>
                  <a:pt x="753914" y="1572265"/>
                </a:lnTo>
                <a:lnTo>
                  <a:pt x="734583" y="1601261"/>
                </a:lnTo>
                <a:lnTo>
                  <a:pt x="699143" y="1569043"/>
                </a:lnTo>
                <a:lnTo>
                  <a:pt x="628262" y="1581930"/>
                </a:lnTo>
                <a:lnTo>
                  <a:pt x="602487" y="1691473"/>
                </a:lnTo>
                <a:lnTo>
                  <a:pt x="602487" y="1730136"/>
                </a:lnTo>
                <a:lnTo>
                  <a:pt x="605709" y="1788129"/>
                </a:lnTo>
                <a:lnTo>
                  <a:pt x="605709" y="1865453"/>
                </a:lnTo>
                <a:lnTo>
                  <a:pt x="573490" y="1897672"/>
                </a:lnTo>
                <a:lnTo>
                  <a:pt x="518719" y="1904116"/>
                </a:lnTo>
                <a:lnTo>
                  <a:pt x="528384" y="1974996"/>
                </a:lnTo>
                <a:lnTo>
                  <a:pt x="521941" y="2000771"/>
                </a:lnTo>
                <a:lnTo>
                  <a:pt x="602487" y="2045877"/>
                </a:lnTo>
                <a:lnTo>
                  <a:pt x="637927" y="2097427"/>
                </a:lnTo>
                <a:lnTo>
                  <a:pt x="625040" y="2155420"/>
                </a:lnTo>
                <a:lnTo>
                  <a:pt x="550937" y="2139311"/>
                </a:lnTo>
                <a:lnTo>
                  <a:pt x="547715" y="2116758"/>
                </a:lnTo>
                <a:lnTo>
                  <a:pt x="499388" y="2055543"/>
                </a:lnTo>
                <a:lnTo>
                  <a:pt x="467169" y="2036212"/>
                </a:lnTo>
                <a:lnTo>
                  <a:pt x="357626" y="2045877"/>
                </a:lnTo>
                <a:lnTo>
                  <a:pt x="309298" y="2107092"/>
                </a:lnTo>
                <a:lnTo>
                  <a:pt x="215864" y="2087761"/>
                </a:lnTo>
                <a:lnTo>
                  <a:pt x="151427" y="2023324"/>
                </a:lnTo>
                <a:lnTo>
                  <a:pt x="119209" y="2052321"/>
                </a:lnTo>
                <a:lnTo>
                  <a:pt x="16109" y="2074874"/>
                </a:lnTo>
                <a:lnTo>
                  <a:pt x="35440" y="2039433"/>
                </a:lnTo>
                <a:lnTo>
                  <a:pt x="32219" y="2020102"/>
                </a:lnTo>
                <a:lnTo>
                  <a:pt x="61215" y="2003993"/>
                </a:lnTo>
                <a:lnTo>
                  <a:pt x="61215" y="1974996"/>
                </a:lnTo>
                <a:lnTo>
                  <a:pt x="80546" y="1929890"/>
                </a:lnTo>
                <a:lnTo>
                  <a:pt x="70881" y="1910559"/>
                </a:lnTo>
                <a:lnTo>
                  <a:pt x="151427" y="1849344"/>
                </a:lnTo>
                <a:lnTo>
                  <a:pt x="141762" y="1791351"/>
                </a:lnTo>
                <a:lnTo>
                  <a:pt x="77325" y="1781685"/>
                </a:lnTo>
                <a:lnTo>
                  <a:pt x="74103" y="1749467"/>
                </a:lnTo>
                <a:lnTo>
                  <a:pt x="112765" y="1743023"/>
                </a:lnTo>
                <a:lnTo>
                  <a:pt x="96656" y="1569043"/>
                </a:lnTo>
                <a:lnTo>
                  <a:pt x="80546" y="1536824"/>
                </a:lnTo>
                <a:lnTo>
                  <a:pt x="93434" y="1478831"/>
                </a:lnTo>
                <a:lnTo>
                  <a:pt x="70881" y="1446612"/>
                </a:lnTo>
                <a:lnTo>
                  <a:pt x="22553" y="1382175"/>
                </a:lnTo>
                <a:lnTo>
                  <a:pt x="25775" y="1372510"/>
                </a:lnTo>
                <a:lnTo>
                  <a:pt x="0" y="1320960"/>
                </a:lnTo>
                <a:lnTo>
                  <a:pt x="28997" y="1304851"/>
                </a:lnTo>
                <a:lnTo>
                  <a:pt x="45106" y="1314516"/>
                </a:lnTo>
                <a:lnTo>
                  <a:pt x="119209" y="1378953"/>
                </a:lnTo>
                <a:lnTo>
                  <a:pt x="193311" y="1295185"/>
                </a:lnTo>
                <a:lnTo>
                  <a:pt x="193311" y="1266189"/>
                </a:lnTo>
                <a:lnTo>
                  <a:pt x="251305" y="1272632"/>
                </a:lnTo>
                <a:lnTo>
                  <a:pt x="260970" y="1198530"/>
                </a:lnTo>
                <a:lnTo>
                  <a:pt x="267414" y="1153424"/>
                </a:lnTo>
                <a:lnTo>
                  <a:pt x="299633" y="1124427"/>
                </a:lnTo>
                <a:lnTo>
                  <a:pt x="357626" y="1108318"/>
                </a:lnTo>
                <a:lnTo>
                  <a:pt x="451060" y="1053546"/>
                </a:lnTo>
                <a:lnTo>
                  <a:pt x="454282" y="1011662"/>
                </a:lnTo>
                <a:lnTo>
                  <a:pt x="422063" y="979444"/>
                </a:lnTo>
                <a:lnTo>
                  <a:pt x="380179" y="966556"/>
                </a:lnTo>
                <a:lnTo>
                  <a:pt x="373735" y="918228"/>
                </a:lnTo>
                <a:lnTo>
                  <a:pt x="351182" y="908563"/>
                </a:lnTo>
                <a:lnTo>
                  <a:pt x="331851" y="821573"/>
                </a:lnTo>
                <a:lnTo>
                  <a:pt x="309298" y="789354"/>
                </a:lnTo>
                <a:lnTo>
                  <a:pt x="373735" y="753914"/>
                </a:lnTo>
                <a:lnTo>
                  <a:pt x="412397" y="763579"/>
                </a:lnTo>
                <a:lnTo>
                  <a:pt x="457503" y="766801"/>
                </a:lnTo>
                <a:lnTo>
                  <a:pt x="528384" y="782911"/>
                </a:lnTo>
                <a:lnTo>
                  <a:pt x="599265" y="757136"/>
                </a:lnTo>
                <a:lnTo>
                  <a:pt x="702364" y="634705"/>
                </a:lnTo>
                <a:lnTo>
                  <a:pt x="702364" y="605709"/>
                </a:lnTo>
                <a:lnTo>
                  <a:pt x="686255" y="576712"/>
                </a:lnTo>
                <a:lnTo>
                  <a:pt x="699143" y="541272"/>
                </a:lnTo>
                <a:lnTo>
                  <a:pt x="721696" y="509053"/>
                </a:lnTo>
                <a:lnTo>
                  <a:pt x="705586" y="480056"/>
                </a:lnTo>
                <a:lnTo>
                  <a:pt x="757136" y="425285"/>
                </a:lnTo>
                <a:lnTo>
                  <a:pt x="773245" y="425285"/>
                </a:lnTo>
                <a:lnTo>
                  <a:pt x="795798" y="393066"/>
                </a:lnTo>
                <a:lnTo>
                  <a:pt x="799020" y="351182"/>
                </a:lnTo>
                <a:lnTo>
                  <a:pt x="831239" y="338295"/>
                </a:lnTo>
                <a:lnTo>
                  <a:pt x="831239" y="302854"/>
                </a:lnTo>
                <a:lnTo>
                  <a:pt x="853792" y="273858"/>
                </a:lnTo>
                <a:lnTo>
                  <a:pt x="860235" y="248083"/>
                </a:lnTo>
                <a:lnTo>
                  <a:pt x="911785" y="170758"/>
                </a:lnTo>
                <a:lnTo>
                  <a:pt x="950447" y="190089"/>
                </a:lnTo>
                <a:lnTo>
                  <a:pt x="998775" y="170758"/>
                </a:lnTo>
                <a:lnTo>
                  <a:pt x="1043881" y="103099"/>
                </a:lnTo>
                <a:lnTo>
                  <a:pt x="1117984" y="122431"/>
                </a:lnTo>
                <a:lnTo>
                  <a:pt x="1169533" y="83768"/>
                </a:lnTo>
                <a:lnTo>
                  <a:pt x="1217861" y="96656"/>
                </a:lnTo>
                <a:lnTo>
                  <a:pt x="1237192" y="74103"/>
                </a:lnTo>
                <a:lnTo>
                  <a:pt x="1282298" y="90212"/>
                </a:lnTo>
                <a:lnTo>
                  <a:pt x="1382176" y="96656"/>
                </a:lnTo>
                <a:lnTo>
                  <a:pt x="1449835" y="3222"/>
                </a:lnTo>
                <a:lnTo>
                  <a:pt x="1507828" y="28997"/>
                </a:lnTo>
                <a:lnTo>
                  <a:pt x="1546490" y="6444"/>
                </a:lnTo>
                <a:lnTo>
                  <a:pt x="1591596" y="1610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C15D250-E1BE-E69B-93BC-2BAC6E6C32A0}"/>
              </a:ext>
            </a:extLst>
          </p:cNvPr>
          <p:cNvSpPr/>
          <p:nvPr/>
        </p:nvSpPr>
        <p:spPr>
          <a:xfrm>
            <a:off x="4723092" y="2743193"/>
            <a:ext cx="2638699" cy="2155420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8CEC37C9-BF06-E311-140F-FFDE7514B851}"/>
              </a:ext>
            </a:extLst>
          </p:cNvPr>
          <p:cNvSpPr/>
          <p:nvPr/>
        </p:nvSpPr>
        <p:spPr>
          <a:xfrm>
            <a:off x="8939236" y="2743192"/>
            <a:ext cx="2315742" cy="1635316"/>
          </a:xfrm>
          <a:custGeom>
            <a:avLst/>
            <a:gdLst>
              <a:gd name="connsiteX0" fmla="*/ 1307301 w 2315742"/>
              <a:gd name="connsiteY0" fmla="*/ 0 h 1635316"/>
              <a:gd name="connsiteX1" fmla="*/ 1329855 w 2315742"/>
              <a:gd name="connsiteY1" fmla="*/ 32219 h 1635316"/>
              <a:gd name="connsiteX2" fmla="*/ 1355629 w 2315742"/>
              <a:gd name="connsiteY2" fmla="*/ 61215 h 1635316"/>
              <a:gd name="connsiteX3" fmla="*/ 1407179 w 2315742"/>
              <a:gd name="connsiteY3" fmla="*/ 67659 h 1635316"/>
              <a:gd name="connsiteX4" fmla="*/ 1465172 w 2315742"/>
              <a:gd name="connsiteY4" fmla="*/ 86990 h 1635316"/>
              <a:gd name="connsiteX5" fmla="*/ 1507057 w 2315742"/>
              <a:gd name="connsiteY5" fmla="*/ 86990 h 1635316"/>
              <a:gd name="connsiteX6" fmla="*/ 1536053 w 2315742"/>
              <a:gd name="connsiteY6" fmla="*/ 90212 h 1635316"/>
              <a:gd name="connsiteX7" fmla="*/ 1574715 w 2315742"/>
              <a:gd name="connsiteY7" fmla="*/ 83768 h 1635316"/>
              <a:gd name="connsiteX8" fmla="*/ 1642374 w 2315742"/>
              <a:gd name="connsiteY8" fmla="*/ 148205 h 1635316"/>
              <a:gd name="connsiteX9" fmla="*/ 1729365 w 2315742"/>
              <a:gd name="connsiteY9" fmla="*/ 164315 h 1635316"/>
              <a:gd name="connsiteX10" fmla="*/ 1768027 w 2315742"/>
              <a:gd name="connsiteY10" fmla="*/ 125652 h 1635316"/>
              <a:gd name="connsiteX11" fmla="*/ 1771249 w 2315742"/>
              <a:gd name="connsiteY11" fmla="*/ 96656 h 1635316"/>
              <a:gd name="connsiteX12" fmla="*/ 1809911 w 2315742"/>
              <a:gd name="connsiteY12" fmla="*/ 83768 h 1635316"/>
              <a:gd name="connsiteX13" fmla="*/ 1826020 w 2315742"/>
              <a:gd name="connsiteY13" fmla="*/ 115987 h 1635316"/>
              <a:gd name="connsiteX14" fmla="*/ 1848573 w 2315742"/>
              <a:gd name="connsiteY14" fmla="*/ 112765 h 1635316"/>
              <a:gd name="connsiteX15" fmla="*/ 1884013 w 2315742"/>
              <a:gd name="connsiteY15" fmla="*/ 106321 h 1635316"/>
              <a:gd name="connsiteX16" fmla="*/ 1884013 w 2315742"/>
              <a:gd name="connsiteY16" fmla="*/ 154649 h 1635316"/>
              <a:gd name="connsiteX17" fmla="*/ 1913010 w 2315742"/>
              <a:gd name="connsiteY17" fmla="*/ 177202 h 1635316"/>
              <a:gd name="connsiteX18" fmla="*/ 1932341 w 2315742"/>
              <a:gd name="connsiteY18" fmla="*/ 312520 h 1635316"/>
              <a:gd name="connsiteX19" fmla="*/ 1919454 w 2315742"/>
              <a:gd name="connsiteY19" fmla="*/ 357626 h 1635316"/>
              <a:gd name="connsiteX20" fmla="*/ 2025775 w 2315742"/>
              <a:gd name="connsiteY20" fmla="*/ 357626 h 1635316"/>
              <a:gd name="connsiteX21" fmla="*/ 2093434 w 2315742"/>
              <a:gd name="connsiteY21" fmla="*/ 383401 h 1635316"/>
              <a:gd name="connsiteX22" fmla="*/ 2093434 w 2315742"/>
              <a:gd name="connsiteY22" fmla="*/ 418841 h 1635316"/>
              <a:gd name="connsiteX23" fmla="*/ 2115987 w 2315742"/>
              <a:gd name="connsiteY23" fmla="*/ 444616 h 1635316"/>
              <a:gd name="connsiteX24" fmla="*/ 2070881 w 2315742"/>
              <a:gd name="connsiteY24" fmla="*/ 480056 h 1635316"/>
              <a:gd name="connsiteX25" fmla="*/ 2077325 w 2315742"/>
              <a:gd name="connsiteY25" fmla="*/ 505831 h 1635316"/>
              <a:gd name="connsiteX26" fmla="*/ 2099878 w 2315742"/>
              <a:gd name="connsiteY26" fmla="*/ 512275 h 1635316"/>
              <a:gd name="connsiteX27" fmla="*/ 2141762 w 2315742"/>
              <a:gd name="connsiteY27" fmla="*/ 589599 h 1635316"/>
              <a:gd name="connsiteX28" fmla="*/ 2177202 w 2315742"/>
              <a:gd name="connsiteY28" fmla="*/ 589599 h 1635316"/>
              <a:gd name="connsiteX29" fmla="*/ 2212643 w 2315742"/>
              <a:gd name="connsiteY29" fmla="*/ 618596 h 1635316"/>
              <a:gd name="connsiteX30" fmla="*/ 2315742 w 2315742"/>
              <a:gd name="connsiteY30" fmla="*/ 612152 h 1635316"/>
              <a:gd name="connsiteX31" fmla="*/ 2296411 w 2315742"/>
              <a:gd name="connsiteY31" fmla="*/ 637927 h 1635316"/>
              <a:gd name="connsiteX32" fmla="*/ 2254527 w 2315742"/>
              <a:gd name="connsiteY32" fmla="*/ 683033 h 1635316"/>
              <a:gd name="connsiteX33" fmla="*/ 2170759 w 2315742"/>
              <a:gd name="connsiteY33" fmla="*/ 886010 h 1635316"/>
              <a:gd name="connsiteX34" fmla="*/ 2128875 w 2315742"/>
              <a:gd name="connsiteY34" fmla="*/ 1040659 h 1635316"/>
              <a:gd name="connsiteX35" fmla="*/ 2109543 w 2315742"/>
              <a:gd name="connsiteY35" fmla="*/ 1188864 h 1635316"/>
              <a:gd name="connsiteX36" fmla="*/ 2038663 w 2315742"/>
              <a:gd name="connsiteY36" fmla="*/ 1095430 h 1635316"/>
              <a:gd name="connsiteX37" fmla="*/ 1993557 w 2315742"/>
              <a:gd name="connsiteY37" fmla="*/ 1082543 h 1635316"/>
              <a:gd name="connsiteX38" fmla="*/ 1993557 w 2315742"/>
              <a:gd name="connsiteY38" fmla="*/ 1047103 h 1635316"/>
              <a:gd name="connsiteX39" fmla="*/ 1890457 w 2315742"/>
              <a:gd name="connsiteY39" fmla="*/ 960113 h 1635316"/>
              <a:gd name="connsiteX40" fmla="*/ 1877570 w 2315742"/>
              <a:gd name="connsiteY40" fmla="*/ 940781 h 1635316"/>
              <a:gd name="connsiteX41" fmla="*/ 1877570 w 2315742"/>
              <a:gd name="connsiteY41" fmla="*/ 886010 h 1635316"/>
              <a:gd name="connsiteX42" fmla="*/ 1755139 w 2315742"/>
              <a:gd name="connsiteY42" fmla="*/ 815129 h 1635316"/>
              <a:gd name="connsiteX43" fmla="*/ 1735808 w 2315742"/>
              <a:gd name="connsiteY43" fmla="*/ 753914 h 1635316"/>
              <a:gd name="connsiteX44" fmla="*/ 1719699 w 2315742"/>
              <a:gd name="connsiteY44" fmla="*/ 731361 h 1635316"/>
              <a:gd name="connsiteX45" fmla="*/ 1587603 w 2315742"/>
              <a:gd name="connsiteY45" fmla="*/ 705586 h 1635316"/>
              <a:gd name="connsiteX46" fmla="*/ 1449063 w 2315742"/>
              <a:gd name="connsiteY46" fmla="*/ 670146 h 1635316"/>
              <a:gd name="connsiteX47" fmla="*/ 1423288 w 2315742"/>
              <a:gd name="connsiteY47" fmla="*/ 641149 h 1635316"/>
              <a:gd name="connsiteX48" fmla="*/ 1236421 w 2315742"/>
              <a:gd name="connsiteY48" fmla="*/ 673368 h 1635316"/>
              <a:gd name="connsiteX49" fmla="*/ 1175205 w 2315742"/>
              <a:gd name="connsiteY49" fmla="*/ 718473 h 1635316"/>
              <a:gd name="connsiteX50" fmla="*/ 975451 w 2315742"/>
              <a:gd name="connsiteY50" fmla="*/ 824795 h 1635316"/>
              <a:gd name="connsiteX51" fmla="*/ 933566 w 2315742"/>
              <a:gd name="connsiteY51" fmla="*/ 834460 h 1635316"/>
              <a:gd name="connsiteX52" fmla="*/ 833689 w 2315742"/>
              <a:gd name="connsiteY52" fmla="*/ 873122 h 1635316"/>
              <a:gd name="connsiteX53" fmla="*/ 814358 w 2315742"/>
              <a:gd name="connsiteY53" fmla="*/ 895675 h 1635316"/>
              <a:gd name="connsiteX54" fmla="*/ 808614 w 2315742"/>
              <a:gd name="connsiteY54" fmla="*/ 904866 h 1635316"/>
              <a:gd name="connsiteX55" fmla="*/ 829811 w 2315742"/>
              <a:gd name="connsiteY55" fmla="*/ 912798 h 1635316"/>
              <a:gd name="connsiteX56" fmla="*/ 832833 w 2315742"/>
              <a:gd name="connsiteY56" fmla="*/ 913772 h 1635316"/>
              <a:gd name="connsiteX57" fmla="*/ 818351 w 2315742"/>
              <a:gd name="connsiteY57" fmla="*/ 945840 h 1635316"/>
              <a:gd name="connsiteX58" fmla="*/ 795798 w 2315742"/>
              <a:gd name="connsiteY58" fmla="*/ 955505 h 1635316"/>
              <a:gd name="connsiteX59" fmla="*/ 753914 w 2315742"/>
              <a:gd name="connsiteY59" fmla="*/ 1052161 h 1635316"/>
              <a:gd name="connsiteX60" fmla="*/ 734583 w 2315742"/>
              <a:gd name="connsiteY60" fmla="*/ 1081157 h 1635316"/>
              <a:gd name="connsiteX61" fmla="*/ 699142 w 2315742"/>
              <a:gd name="connsiteY61" fmla="*/ 1048939 h 1635316"/>
              <a:gd name="connsiteX62" fmla="*/ 628262 w 2315742"/>
              <a:gd name="connsiteY62" fmla="*/ 1061826 h 1635316"/>
              <a:gd name="connsiteX63" fmla="*/ 602487 w 2315742"/>
              <a:gd name="connsiteY63" fmla="*/ 1171369 h 1635316"/>
              <a:gd name="connsiteX64" fmla="*/ 602487 w 2315742"/>
              <a:gd name="connsiteY64" fmla="*/ 1210032 h 1635316"/>
              <a:gd name="connsiteX65" fmla="*/ 605709 w 2315742"/>
              <a:gd name="connsiteY65" fmla="*/ 1268025 h 1635316"/>
              <a:gd name="connsiteX66" fmla="*/ 605709 w 2315742"/>
              <a:gd name="connsiteY66" fmla="*/ 1345349 h 1635316"/>
              <a:gd name="connsiteX67" fmla="*/ 573490 w 2315742"/>
              <a:gd name="connsiteY67" fmla="*/ 1377568 h 1635316"/>
              <a:gd name="connsiteX68" fmla="*/ 518719 w 2315742"/>
              <a:gd name="connsiteY68" fmla="*/ 1384012 h 1635316"/>
              <a:gd name="connsiteX69" fmla="*/ 528384 w 2315742"/>
              <a:gd name="connsiteY69" fmla="*/ 1454892 h 1635316"/>
              <a:gd name="connsiteX70" fmla="*/ 521940 w 2315742"/>
              <a:gd name="connsiteY70" fmla="*/ 1480667 h 1635316"/>
              <a:gd name="connsiteX71" fmla="*/ 602487 w 2315742"/>
              <a:gd name="connsiteY71" fmla="*/ 1525773 h 1635316"/>
              <a:gd name="connsiteX72" fmla="*/ 637927 w 2315742"/>
              <a:gd name="connsiteY72" fmla="*/ 1577323 h 1635316"/>
              <a:gd name="connsiteX73" fmla="*/ 625040 w 2315742"/>
              <a:gd name="connsiteY73" fmla="*/ 1635316 h 1635316"/>
              <a:gd name="connsiteX74" fmla="*/ 550937 w 2315742"/>
              <a:gd name="connsiteY74" fmla="*/ 1619207 h 1635316"/>
              <a:gd name="connsiteX75" fmla="*/ 547715 w 2315742"/>
              <a:gd name="connsiteY75" fmla="*/ 1596654 h 1635316"/>
              <a:gd name="connsiteX76" fmla="*/ 499387 w 2315742"/>
              <a:gd name="connsiteY76" fmla="*/ 1535439 h 1635316"/>
              <a:gd name="connsiteX77" fmla="*/ 467169 w 2315742"/>
              <a:gd name="connsiteY77" fmla="*/ 1516108 h 1635316"/>
              <a:gd name="connsiteX78" fmla="*/ 357626 w 2315742"/>
              <a:gd name="connsiteY78" fmla="*/ 1525773 h 1635316"/>
              <a:gd name="connsiteX79" fmla="*/ 309298 w 2315742"/>
              <a:gd name="connsiteY79" fmla="*/ 1586988 h 1635316"/>
              <a:gd name="connsiteX80" fmla="*/ 215864 w 2315742"/>
              <a:gd name="connsiteY80" fmla="*/ 1567657 h 1635316"/>
              <a:gd name="connsiteX81" fmla="*/ 151427 w 2315742"/>
              <a:gd name="connsiteY81" fmla="*/ 1503220 h 1635316"/>
              <a:gd name="connsiteX82" fmla="*/ 119209 w 2315742"/>
              <a:gd name="connsiteY82" fmla="*/ 1532217 h 1635316"/>
              <a:gd name="connsiteX83" fmla="*/ 16109 w 2315742"/>
              <a:gd name="connsiteY83" fmla="*/ 1554770 h 1635316"/>
              <a:gd name="connsiteX84" fmla="*/ 35440 w 2315742"/>
              <a:gd name="connsiteY84" fmla="*/ 1519329 h 1635316"/>
              <a:gd name="connsiteX85" fmla="*/ 32219 w 2315742"/>
              <a:gd name="connsiteY85" fmla="*/ 1499998 h 1635316"/>
              <a:gd name="connsiteX86" fmla="*/ 61215 w 2315742"/>
              <a:gd name="connsiteY86" fmla="*/ 1483889 h 1635316"/>
              <a:gd name="connsiteX87" fmla="*/ 61215 w 2315742"/>
              <a:gd name="connsiteY87" fmla="*/ 1454892 h 1635316"/>
              <a:gd name="connsiteX88" fmla="*/ 80546 w 2315742"/>
              <a:gd name="connsiteY88" fmla="*/ 1409786 h 1635316"/>
              <a:gd name="connsiteX89" fmla="*/ 70881 w 2315742"/>
              <a:gd name="connsiteY89" fmla="*/ 1390455 h 1635316"/>
              <a:gd name="connsiteX90" fmla="*/ 151427 w 2315742"/>
              <a:gd name="connsiteY90" fmla="*/ 1329240 h 1635316"/>
              <a:gd name="connsiteX91" fmla="*/ 141762 w 2315742"/>
              <a:gd name="connsiteY91" fmla="*/ 1271247 h 1635316"/>
              <a:gd name="connsiteX92" fmla="*/ 77325 w 2315742"/>
              <a:gd name="connsiteY92" fmla="*/ 1261581 h 1635316"/>
              <a:gd name="connsiteX93" fmla="*/ 74103 w 2315742"/>
              <a:gd name="connsiteY93" fmla="*/ 1229363 h 1635316"/>
              <a:gd name="connsiteX94" fmla="*/ 112765 w 2315742"/>
              <a:gd name="connsiteY94" fmla="*/ 1222919 h 1635316"/>
              <a:gd name="connsiteX95" fmla="*/ 96656 w 2315742"/>
              <a:gd name="connsiteY95" fmla="*/ 1048939 h 1635316"/>
              <a:gd name="connsiteX96" fmla="*/ 80546 w 2315742"/>
              <a:gd name="connsiteY96" fmla="*/ 1016720 h 1635316"/>
              <a:gd name="connsiteX97" fmla="*/ 93434 w 2315742"/>
              <a:gd name="connsiteY97" fmla="*/ 958727 h 1635316"/>
              <a:gd name="connsiteX98" fmla="*/ 70881 w 2315742"/>
              <a:gd name="connsiteY98" fmla="*/ 926508 h 1635316"/>
              <a:gd name="connsiteX99" fmla="*/ 22553 w 2315742"/>
              <a:gd name="connsiteY99" fmla="*/ 862071 h 1635316"/>
              <a:gd name="connsiteX100" fmla="*/ 25775 w 2315742"/>
              <a:gd name="connsiteY100" fmla="*/ 852406 h 1635316"/>
              <a:gd name="connsiteX101" fmla="*/ 0 w 2315742"/>
              <a:gd name="connsiteY101" fmla="*/ 800856 h 1635316"/>
              <a:gd name="connsiteX102" fmla="*/ 28997 w 2315742"/>
              <a:gd name="connsiteY102" fmla="*/ 784747 h 1635316"/>
              <a:gd name="connsiteX103" fmla="*/ 45106 w 2315742"/>
              <a:gd name="connsiteY103" fmla="*/ 794412 h 1635316"/>
              <a:gd name="connsiteX104" fmla="*/ 119209 w 2315742"/>
              <a:gd name="connsiteY104" fmla="*/ 858849 h 1635316"/>
              <a:gd name="connsiteX105" fmla="*/ 193311 w 2315742"/>
              <a:gd name="connsiteY105" fmla="*/ 775081 h 1635316"/>
              <a:gd name="connsiteX106" fmla="*/ 193311 w 2315742"/>
              <a:gd name="connsiteY106" fmla="*/ 746085 h 1635316"/>
              <a:gd name="connsiteX107" fmla="*/ 251305 w 2315742"/>
              <a:gd name="connsiteY107" fmla="*/ 752528 h 1635316"/>
              <a:gd name="connsiteX108" fmla="*/ 260879 w 2315742"/>
              <a:gd name="connsiteY108" fmla="*/ 679127 h 1635316"/>
              <a:gd name="connsiteX109" fmla="*/ 318582 w 2315742"/>
              <a:gd name="connsiteY109" fmla="*/ 706936 h 1635316"/>
              <a:gd name="connsiteX110" fmla="*/ 379407 w 2315742"/>
              <a:gd name="connsiteY110" fmla="*/ 634705 h 1635316"/>
              <a:gd name="connsiteX111" fmla="*/ 379407 w 2315742"/>
              <a:gd name="connsiteY111" fmla="*/ 605709 h 1635316"/>
              <a:gd name="connsiteX112" fmla="*/ 363298 w 2315742"/>
              <a:gd name="connsiteY112" fmla="*/ 576712 h 1635316"/>
              <a:gd name="connsiteX113" fmla="*/ 376185 w 2315742"/>
              <a:gd name="connsiteY113" fmla="*/ 541272 h 1635316"/>
              <a:gd name="connsiteX114" fmla="*/ 398738 w 2315742"/>
              <a:gd name="connsiteY114" fmla="*/ 509053 h 1635316"/>
              <a:gd name="connsiteX115" fmla="*/ 382629 w 2315742"/>
              <a:gd name="connsiteY115" fmla="*/ 480056 h 1635316"/>
              <a:gd name="connsiteX116" fmla="*/ 434179 w 2315742"/>
              <a:gd name="connsiteY116" fmla="*/ 425285 h 1635316"/>
              <a:gd name="connsiteX117" fmla="*/ 450288 w 2315742"/>
              <a:gd name="connsiteY117" fmla="*/ 425285 h 1635316"/>
              <a:gd name="connsiteX118" fmla="*/ 472841 w 2315742"/>
              <a:gd name="connsiteY118" fmla="*/ 393066 h 1635316"/>
              <a:gd name="connsiteX119" fmla="*/ 476063 w 2315742"/>
              <a:gd name="connsiteY119" fmla="*/ 351182 h 1635316"/>
              <a:gd name="connsiteX120" fmla="*/ 508281 w 2315742"/>
              <a:gd name="connsiteY120" fmla="*/ 338295 h 1635316"/>
              <a:gd name="connsiteX121" fmla="*/ 508281 w 2315742"/>
              <a:gd name="connsiteY121" fmla="*/ 302854 h 1635316"/>
              <a:gd name="connsiteX122" fmla="*/ 530835 w 2315742"/>
              <a:gd name="connsiteY122" fmla="*/ 273858 h 1635316"/>
              <a:gd name="connsiteX123" fmla="*/ 537278 w 2315742"/>
              <a:gd name="connsiteY123" fmla="*/ 248083 h 1635316"/>
              <a:gd name="connsiteX124" fmla="*/ 588828 w 2315742"/>
              <a:gd name="connsiteY124" fmla="*/ 170758 h 1635316"/>
              <a:gd name="connsiteX125" fmla="*/ 627490 w 2315742"/>
              <a:gd name="connsiteY125" fmla="*/ 190089 h 1635316"/>
              <a:gd name="connsiteX126" fmla="*/ 675818 w 2315742"/>
              <a:gd name="connsiteY126" fmla="*/ 170758 h 1635316"/>
              <a:gd name="connsiteX127" fmla="*/ 720924 w 2315742"/>
              <a:gd name="connsiteY127" fmla="*/ 103099 h 1635316"/>
              <a:gd name="connsiteX128" fmla="*/ 795027 w 2315742"/>
              <a:gd name="connsiteY128" fmla="*/ 122431 h 1635316"/>
              <a:gd name="connsiteX129" fmla="*/ 846576 w 2315742"/>
              <a:gd name="connsiteY129" fmla="*/ 83768 h 1635316"/>
              <a:gd name="connsiteX130" fmla="*/ 894904 w 2315742"/>
              <a:gd name="connsiteY130" fmla="*/ 96656 h 1635316"/>
              <a:gd name="connsiteX131" fmla="*/ 914235 w 2315742"/>
              <a:gd name="connsiteY131" fmla="*/ 74103 h 1635316"/>
              <a:gd name="connsiteX132" fmla="*/ 959341 w 2315742"/>
              <a:gd name="connsiteY132" fmla="*/ 90212 h 1635316"/>
              <a:gd name="connsiteX133" fmla="*/ 1059219 w 2315742"/>
              <a:gd name="connsiteY133" fmla="*/ 96656 h 1635316"/>
              <a:gd name="connsiteX134" fmla="*/ 1126878 w 2315742"/>
              <a:gd name="connsiteY134" fmla="*/ 3222 h 1635316"/>
              <a:gd name="connsiteX135" fmla="*/ 1184871 w 2315742"/>
              <a:gd name="connsiteY135" fmla="*/ 28997 h 1635316"/>
              <a:gd name="connsiteX136" fmla="*/ 1223533 w 2315742"/>
              <a:gd name="connsiteY136" fmla="*/ 6444 h 1635316"/>
              <a:gd name="connsiteX137" fmla="*/ 1268639 w 2315742"/>
              <a:gd name="connsiteY137" fmla="*/ 16109 h 1635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315742" h="1635316">
                <a:moveTo>
                  <a:pt x="1307301" y="0"/>
                </a:moveTo>
                <a:lnTo>
                  <a:pt x="1329855" y="32219"/>
                </a:lnTo>
                <a:lnTo>
                  <a:pt x="1355629" y="61215"/>
                </a:lnTo>
                <a:lnTo>
                  <a:pt x="1407179" y="67659"/>
                </a:lnTo>
                <a:lnTo>
                  <a:pt x="1465172" y="86990"/>
                </a:lnTo>
                <a:lnTo>
                  <a:pt x="1507057" y="86990"/>
                </a:lnTo>
                <a:lnTo>
                  <a:pt x="1536053" y="90212"/>
                </a:lnTo>
                <a:lnTo>
                  <a:pt x="1574715" y="83768"/>
                </a:lnTo>
                <a:lnTo>
                  <a:pt x="1642374" y="148205"/>
                </a:lnTo>
                <a:lnTo>
                  <a:pt x="1729365" y="164315"/>
                </a:lnTo>
                <a:lnTo>
                  <a:pt x="1768027" y="125652"/>
                </a:lnTo>
                <a:lnTo>
                  <a:pt x="1771249" y="96656"/>
                </a:lnTo>
                <a:lnTo>
                  <a:pt x="1809911" y="83768"/>
                </a:lnTo>
                <a:lnTo>
                  <a:pt x="1826020" y="115987"/>
                </a:lnTo>
                <a:lnTo>
                  <a:pt x="1848573" y="112765"/>
                </a:lnTo>
                <a:lnTo>
                  <a:pt x="1884013" y="106321"/>
                </a:lnTo>
                <a:lnTo>
                  <a:pt x="1884013" y="154649"/>
                </a:lnTo>
                <a:lnTo>
                  <a:pt x="1913010" y="177202"/>
                </a:lnTo>
                <a:lnTo>
                  <a:pt x="1932341" y="312520"/>
                </a:lnTo>
                <a:lnTo>
                  <a:pt x="1919454" y="357626"/>
                </a:lnTo>
                <a:lnTo>
                  <a:pt x="2025775" y="357626"/>
                </a:lnTo>
                <a:lnTo>
                  <a:pt x="2093434" y="383401"/>
                </a:lnTo>
                <a:lnTo>
                  <a:pt x="2093434" y="418841"/>
                </a:lnTo>
                <a:lnTo>
                  <a:pt x="2115987" y="444616"/>
                </a:lnTo>
                <a:lnTo>
                  <a:pt x="2070881" y="480056"/>
                </a:lnTo>
                <a:lnTo>
                  <a:pt x="2077325" y="505831"/>
                </a:lnTo>
                <a:lnTo>
                  <a:pt x="2099878" y="512275"/>
                </a:lnTo>
                <a:lnTo>
                  <a:pt x="2141762" y="589599"/>
                </a:lnTo>
                <a:lnTo>
                  <a:pt x="2177202" y="589599"/>
                </a:lnTo>
                <a:lnTo>
                  <a:pt x="2212643" y="618596"/>
                </a:lnTo>
                <a:lnTo>
                  <a:pt x="2315742" y="612152"/>
                </a:lnTo>
                <a:lnTo>
                  <a:pt x="2296411" y="637927"/>
                </a:lnTo>
                <a:lnTo>
                  <a:pt x="2254527" y="683033"/>
                </a:lnTo>
                <a:lnTo>
                  <a:pt x="2170759" y="886010"/>
                </a:lnTo>
                <a:lnTo>
                  <a:pt x="2128875" y="1040659"/>
                </a:lnTo>
                <a:lnTo>
                  <a:pt x="2109543" y="1188864"/>
                </a:lnTo>
                <a:lnTo>
                  <a:pt x="2038663" y="1095430"/>
                </a:lnTo>
                <a:lnTo>
                  <a:pt x="1993557" y="1082543"/>
                </a:lnTo>
                <a:lnTo>
                  <a:pt x="1993557" y="1047103"/>
                </a:lnTo>
                <a:lnTo>
                  <a:pt x="1890457" y="960113"/>
                </a:lnTo>
                <a:lnTo>
                  <a:pt x="1877570" y="940781"/>
                </a:lnTo>
                <a:lnTo>
                  <a:pt x="1877570" y="886010"/>
                </a:lnTo>
                <a:lnTo>
                  <a:pt x="1755139" y="815129"/>
                </a:lnTo>
                <a:lnTo>
                  <a:pt x="1735808" y="753914"/>
                </a:lnTo>
                <a:lnTo>
                  <a:pt x="1719699" y="731361"/>
                </a:lnTo>
                <a:lnTo>
                  <a:pt x="1587603" y="705586"/>
                </a:lnTo>
                <a:lnTo>
                  <a:pt x="1449063" y="670146"/>
                </a:lnTo>
                <a:lnTo>
                  <a:pt x="1423288" y="641149"/>
                </a:lnTo>
                <a:lnTo>
                  <a:pt x="1236421" y="673368"/>
                </a:lnTo>
                <a:lnTo>
                  <a:pt x="1175205" y="718473"/>
                </a:lnTo>
                <a:lnTo>
                  <a:pt x="975451" y="824795"/>
                </a:lnTo>
                <a:lnTo>
                  <a:pt x="933566" y="834460"/>
                </a:lnTo>
                <a:lnTo>
                  <a:pt x="833689" y="873122"/>
                </a:lnTo>
                <a:lnTo>
                  <a:pt x="814358" y="895675"/>
                </a:lnTo>
                <a:lnTo>
                  <a:pt x="808614" y="904866"/>
                </a:lnTo>
                <a:lnTo>
                  <a:pt x="829811" y="912798"/>
                </a:lnTo>
                <a:lnTo>
                  <a:pt x="832833" y="913772"/>
                </a:lnTo>
                <a:lnTo>
                  <a:pt x="818351" y="945840"/>
                </a:lnTo>
                <a:lnTo>
                  <a:pt x="795798" y="955505"/>
                </a:lnTo>
                <a:lnTo>
                  <a:pt x="753914" y="1052161"/>
                </a:lnTo>
                <a:lnTo>
                  <a:pt x="734583" y="1081157"/>
                </a:lnTo>
                <a:lnTo>
                  <a:pt x="699142" y="1048939"/>
                </a:lnTo>
                <a:lnTo>
                  <a:pt x="628262" y="1061826"/>
                </a:lnTo>
                <a:lnTo>
                  <a:pt x="602487" y="1171369"/>
                </a:lnTo>
                <a:lnTo>
                  <a:pt x="602487" y="1210032"/>
                </a:lnTo>
                <a:lnTo>
                  <a:pt x="605709" y="1268025"/>
                </a:lnTo>
                <a:lnTo>
                  <a:pt x="605709" y="1345349"/>
                </a:lnTo>
                <a:lnTo>
                  <a:pt x="573490" y="1377568"/>
                </a:lnTo>
                <a:lnTo>
                  <a:pt x="518719" y="1384012"/>
                </a:lnTo>
                <a:lnTo>
                  <a:pt x="528384" y="1454892"/>
                </a:lnTo>
                <a:lnTo>
                  <a:pt x="521940" y="1480667"/>
                </a:lnTo>
                <a:lnTo>
                  <a:pt x="602487" y="1525773"/>
                </a:lnTo>
                <a:lnTo>
                  <a:pt x="637927" y="1577323"/>
                </a:lnTo>
                <a:lnTo>
                  <a:pt x="625040" y="1635316"/>
                </a:lnTo>
                <a:lnTo>
                  <a:pt x="550937" y="1619207"/>
                </a:lnTo>
                <a:lnTo>
                  <a:pt x="547715" y="1596654"/>
                </a:lnTo>
                <a:lnTo>
                  <a:pt x="499387" y="1535439"/>
                </a:lnTo>
                <a:lnTo>
                  <a:pt x="467169" y="1516108"/>
                </a:lnTo>
                <a:lnTo>
                  <a:pt x="357626" y="1525773"/>
                </a:lnTo>
                <a:lnTo>
                  <a:pt x="309298" y="1586988"/>
                </a:lnTo>
                <a:lnTo>
                  <a:pt x="215864" y="1567657"/>
                </a:lnTo>
                <a:lnTo>
                  <a:pt x="151427" y="1503220"/>
                </a:lnTo>
                <a:lnTo>
                  <a:pt x="119209" y="1532217"/>
                </a:lnTo>
                <a:lnTo>
                  <a:pt x="16109" y="1554770"/>
                </a:lnTo>
                <a:lnTo>
                  <a:pt x="35440" y="1519329"/>
                </a:lnTo>
                <a:lnTo>
                  <a:pt x="32219" y="1499998"/>
                </a:lnTo>
                <a:lnTo>
                  <a:pt x="61215" y="1483889"/>
                </a:lnTo>
                <a:lnTo>
                  <a:pt x="61215" y="1454892"/>
                </a:lnTo>
                <a:lnTo>
                  <a:pt x="80546" y="1409786"/>
                </a:lnTo>
                <a:lnTo>
                  <a:pt x="70881" y="1390455"/>
                </a:lnTo>
                <a:lnTo>
                  <a:pt x="151427" y="1329240"/>
                </a:lnTo>
                <a:lnTo>
                  <a:pt x="141762" y="1271247"/>
                </a:lnTo>
                <a:lnTo>
                  <a:pt x="77325" y="1261581"/>
                </a:lnTo>
                <a:lnTo>
                  <a:pt x="74103" y="1229363"/>
                </a:lnTo>
                <a:lnTo>
                  <a:pt x="112765" y="1222919"/>
                </a:lnTo>
                <a:lnTo>
                  <a:pt x="96656" y="1048939"/>
                </a:lnTo>
                <a:lnTo>
                  <a:pt x="80546" y="1016720"/>
                </a:lnTo>
                <a:lnTo>
                  <a:pt x="93434" y="958727"/>
                </a:lnTo>
                <a:lnTo>
                  <a:pt x="70881" y="926508"/>
                </a:lnTo>
                <a:lnTo>
                  <a:pt x="22553" y="862071"/>
                </a:lnTo>
                <a:lnTo>
                  <a:pt x="25775" y="852406"/>
                </a:lnTo>
                <a:lnTo>
                  <a:pt x="0" y="800856"/>
                </a:lnTo>
                <a:lnTo>
                  <a:pt x="28997" y="784747"/>
                </a:lnTo>
                <a:lnTo>
                  <a:pt x="45106" y="794412"/>
                </a:lnTo>
                <a:lnTo>
                  <a:pt x="119209" y="858849"/>
                </a:lnTo>
                <a:lnTo>
                  <a:pt x="193311" y="775081"/>
                </a:lnTo>
                <a:lnTo>
                  <a:pt x="193311" y="746085"/>
                </a:lnTo>
                <a:lnTo>
                  <a:pt x="251305" y="752528"/>
                </a:lnTo>
                <a:lnTo>
                  <a:pt x="260879" y="679127"/>
                </a:lnTo>
                <a:lnTo>
                  <a:pt x="318582" y="706936"/>
                </a:lnTo>
                <a:lnTo>
                  <a:pt x="379407" y="634705"/>
                </a:lnTo>
                <a:lnTo>
                  <a:pt x="379407" y="605709"/>
                </a:lnTo>
                <a:lnTo>
                  <a:pt x="363298" y="576712"/>
                </a:lnTo>
                <a:lnTo>
                  <a:pt x="376185" y="541272"/>
                </a:lnTo>
                <a:lnTo>
                  <a:pt x="398738" y="509053"/>
                </a:lnTo>
                <a:lnTo>
                  <a:pt x="382629" y="480056"/>
                </a:lnTo>
                <a:lnTo>
                  <a:pt x="434179" y="425285"/>
                </a:lnTo>
                <a:lnTo>
                  <a:pt x="450288" y="425285"/>
                </a:lnTo>
                <a:lnTo>
                  <a:pt x="472841" y="393066"/>
                </a:lnTo>
                <a:lnTo>
                  <a:pt x="476063" y="351182"/>
                </a:lnTo>
                <a:lnTo>
                  <a:pt x="508281" y="338295"/>
                </a:lnTo>
                <a:lnTo>
                  <a:pt x="508281" y="302854"/>
                </a:lnTo>
                <a:lnTo>
                  <a:pt x="530835" y="273858"/>
                </a:lnTo>
                <a:lnTo>
                  <a:pt x="537278" y="248083"/>
                </a:lnTo>
                <a:lnTo>
                  <a:pt x="588828" y="170758"/>
                </a:lnTo>
                <a:lnTo>
                  <a:pt x="627490" y="190089"/>
                </a:lnTo>
                <a:lnTo>
                  <a:pt x="675818" y="170758"/>
                </a:lnTo>
                <a:lnTo>
                  <a:pt x="720924" y="103099"/>
                </a:lnTo>
                <a:lnTo>
                  <a:pt x="795027" y="122431"/>
                </a:lnTo>
                <a:lnTo>
                  <a:pt x="846576" y="83768"/>
                </a:lnTo>
                <a:lnTo>
                  <a:pt x="894904" y="96656"/>
                </a:lnTo>
                <a:lnTo>
                  <a:pt x="914235" y="74103"/>
                </a:lnTo>
                <a:lnTo>
                  <a:pt x="959341" y="90212"/>
                </a:lnTo>
                <a:lnTo>
                  <a:pt x="1059219" y="96656"/>
                </a:lnTo>
                <a:lnTo>
                  <a:pt x="1126878" y="3222"/>
                </a:lnTo>
                <a:lnTo>
                  <a:pt x="1184871" y="28997"/>
                </a:lnTo>
                <a:lnTo>
                  <a:pt x="1223533" y="6444"/>
                </a:lnTo>
                <a:lnTo>
                  <a:pt x="1268639" y="1610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8CC019A2-AD64-3EC6-84A3-AB1CD51F021C}"/>
              </a:ext>
            </a:extLst>
          </p:cNvPr>
          <p:cNvSpPr/>
          <p:nvPr/>
        </p:nvSpPr>
        <p:spPr bwMode="auto">
          <a:xfrm>
            <a:off x="3145647" y="3110800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30F4AC11-42AC-10E8-11F8-CD2AD21A8C45}"/>
              </a:ext>
            </a:extLst>
          </p:cNvPr>
          <p:cNvSpPr/>
          <p:nvPr/>
        </p:nvSpPr>
        <p:spPr bwMode="auto">
          <a:xfrm>
            <a:off x="10506490" y="2919303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B38E4BD-3272-36E4-D870-5BB33CDB6C37}"/>
              </a:ext>
            </a:extLst>
          </p:cNvPr>
          <p:cNvSpPr txBox="1"/>
          <p:nvPr/>
        </p:nvSpPr>
        <p:spPr>
          <a:xfrm>
            <a:off x="4279217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兵庫県はどれ？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B230E6F-F43C-30A4-C154-758A1773B35D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CCA1352-DB64-AE0C-99EF-4CB20E2B1EBF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37B25F-A6CE-C722-471C-4988ECBDBD03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E00F16C-1F65-E33C-6F1E-7FA5B9706997}"/>
              </a:ext>
            </a:extLst>
          </p:cNvPr>
          <p:cNvSpPr/>
          <p:nvPr/>
        </p:nvSpPr>
        <p:spPr>
          <a:xfrm>
            <a:off x="5365226" y="2576032"/>
            <a:ext cx="1871669" cy="2591040"/>
          </a:xfrm>
          <a:custGeom>
            <a:avLst/>
            <a:gdLst>
              <a:gd name="connsiteX0" fmla="*/ 411639 w 1871669"/>
              <a:gd name="connsiteY0" fmla="*/ 0 h 2591040"/>
              <a:gd name="connsiteX1" fmla="*/ 453446 w 1871669"/>
              <a:gd name="connsiteY1" fmla="*/ 0 h 2591040"/>
              <a:gd name="connsiteX2" fmla="*/ 472741 w 1871669"/>
              <a:gd name="connsiteY2" fmla="*/ 28943 h 2591040"/>
              <a:gd name="connsiteX3" fmla="*/ 514548 w 1871669"/>
              <a:gd name="connsiteY3" fmla="*/ 16080 h 2591040"/>
              <a:gd name="connsiteX4" fmla="*/ 566003 w 1871669"/>
              <a:gd name="connsiteY4" fmla="*/ 48239 h 2591040"/>
              <a:gd name="connsiteX5" fmla="*/ 623890 w 1871669"/>
              <a:gd name="connsiteY5" fmla="*/ 22512 h 2591040"/>
              <a:gd name="connsiteX6" fmla="*/ 681777 w 1871669"/>
              <a:gd name="connsiteY6" fmla="*/ 22512 h 2591040"/>
              <a:gd name="connsiteX7" fmla="*/ 720368 w 1871669"/>
              <a:gd name="connsiteY7" fmla="*/ 0 h 2591040"/>
              <a:gd name="connsiteX8" fmla="*/ 855437 w 1871669"/>
              <a:gd name="connsiteY8" fmla="*/ 0 h 2591040"/>
              <a:gd name="connsiteX9" fmla="*/ 894028 w 1871669"/>
              <a:gd name="connsiteY9" fmla="*/ 28943 h 2591040"/>
              <a:gd name="connsiteX10" fmla="*/ 939051 w 1871669"/>
              <a:gd name="connsiteY10" fmla="*/ 16080 h 2591040"/>
              <a:gd name="connsiteX11" fmla="*/ 961562 w 1871669"/>
              <a:gd name="connsiteY11" fmla="*/ 90046 h 2591040"/>
              <a:gd name="connsiteX12" fmla="*/ 922971 w 1871669"/>
              <a:gd name="connsiteY12" fmla="*/ 141501 h 2591040"/>
              <a:gd name="connsiteX13" fmla="*/ 1025881 w 1871669"/>
              <a:gd name="connsiteY13" fmla="*/ 244411 h 2591040"/>
              <a:gd name="connsiteX14" fmla="*/ 1022665 w 1871669"/>
              <a:gd name="connsiteY14" fmla="*/ 283002 h 2591040"/>
              <a:gd name="connsiteX15" fmla="*/ 1045176 w 1871669"/>
              <a:gd name="connsiteY15" fmla="*/ 305513 h 2591040"/>
              <a:gd name="connsiteX16" fmla="*/ 1154518 w 1871669"/>
              <a:gd name="connsiteY16" fmla="*/ 247626 h 2591040"/>
              <a:gd name="connsiteX17" fmla="*/ 1202757 w 1871669"/>
              <a:gd name="connsiteY17" fmla="*/ 244411 h 2591040"/>
              <a:gd name="connsiteX18" fmla="*/ 1225268 w 1871669"/>
              <a:gd name="connsiteY18" fmla="*/ 289434 h 2591040"/>
              <a:gd name="connsiteX19" fmla="*/ 1199541 w 1871669"/>
              <a:gd name="connsiteY19" fmla="*/ 315161 h 2591040"/>
              <a:gd name="connsiteX20" fmla="*/ 1212404 w 1871669"/>
              <a:gd name="connsiteY20" fmla="*/ 369832 h 2591040"/>
              <a:gd name="connsiteX21" fmla="*/ 1241348 w 1871669"/>
              <a:gd name="connsiteY21" fmla="*/ 411639 h 2591040"/>
              <a:gd name="connsiteX22" fmla="*/ 1231700 w 1871669"/>
              <a:gd name="connsiteY22" fmla="*/ 495253 h 2591040"/>
              <a:gd name="connsiteX23" fmla="*/ 1196325 w 1871669"/>
              <a:gd name="connsiteY23" fmla="*/ 495253 h 2591040"/>
              <a:gd name="connsiteX24" fmla="*/ 1144870 w 1871669"/>
              <a:gd name="connsiteY24" fmla="*/ 537060 h 2591040"/>
              <a:gd name="connsiteX25" fmla="*/ 1135222 w 1871669"/>
              <a:gd name="connsiteY25" fmla="*/ 520980 h 2591040"/>
              <a:gd name="connsiteX26" fmla="*/ 1064472 w 1871669"/>
              <a:gd name="connsiteY26" fmla="*/ 479173 h 2591040"/>
              <a:gd name="connsiteX27" fmla="*/ 1041960 w 1871669"/>
              <a:gd name="connsiteY27" fmla="*/ 504901 h 2591040"/>
              <a:gd name="connsiteX28" fmla="*/ 1035528 w 1871669"/>
              <a:gd name="connsiteY28" fmla="*/ 591731 h 2591040"/>
              <a:gd name="connsiteX29" fmla="*/ 1019449 w 1871669"/>
              <a:gd name="connsiteY29" fmla="*/ 611026 h 2591040"/>
              <a:gd name="connsiteX30" fmla="*/ 1038744 w 1871669"/>
              <a:gd name="connsiteY30" fmla="*/ 627106 h 2591040"/>
              <a:gd name="connsiteX31" fmla="*/ 1035528 w 1871669"/>
              <a:gd name="connsiteY31" fmla="*/ 678561 h 2591040"/>
              <a:gd name="connsiteX32" fmla="*/ 1167381 w 1871669"/>
              <a:gd name="connsiteY32" fmla="*/ 730015 h 2591040"/>
              <a:gd name="connsiteX33" fmla="*/ 1183461 w 1871669"/>
              <a:gd name="connsiteY33" fmla="*/ 762175 h 2591040"/>
              <a:gd name="connsiteX34" fmla="*/ 1234916 w 1871669"/>
              <a:gd name="connsiteY34" fmla="*/ 762175 h 2591040"/>
              <a:gd name="connsiteX35" fmla="*/ 1273507 w 1871669"/>
              <a:gd name="connsiteY35" fmla="*/ 803982 h 2591040"/>
              <a:gd name="connsiteX36" fmla="*/ 1328178 w 1871669"/>
              <a:gd name="connsiteY36" fmla="*/ 771823 h 2591040"/>
              <a:gd name="connsiteX37" fmla="*/ 1402144 w 1871669"/>
              <a:gd name="connsiteY37" fmla="*/ 771823 h 2591040"/>
              <a:gd name="connsiteX38" fmla="*/ 1411792 w 1871669"/>
              <a:gd name="connsiteY38" fmla="*/ 810414 h 2591040"/>
              <a:gd name="connsiteX39" fmla="*/ 1386064 w 1871669"/>
              <a:gd name="connsiteY39" fmla="*/ 836141 h 2591040"/>
              <a:gd name="connsiteX40" fmla="*/ 1440735 w 1871669"/>
              <a:gd name="connsiteY40" fmla="*/ 855437 h 2591040"/>
              <a:gd name="connsiteX41" fmla="*/ 1466462 w 1871669"/>
              <a:gd name="connsiteY41" fmla="*/ 877948 h 2591040"/>
              <a:gd name="connsiteX42" fmla="*/ 1447167 w 1871669"/>
              <a:gd name="connsiteY42" fmla="*/ 922971 h 2591040"/>
              <a:gd name="connsiteX43" fmla="*/ 1482542 w 1871669"/>
              <a:gd name="connsiteY43" fmla="*/ 958346 h 2591040"/>
              <a:gd name="connsiteX44" fmla="*/ 1505054 w 1871669"/>
              <a:gd name="connsiteY44" fmla="*/ 951914 h 2591040"/>
              <a:gd name="connsiteX45" fmla="*/ 1514701 w 1871669"/>
              <a:gd name="connsiteY45" fmla="*/ 932619 h 2591040"/>
              <a:gd name="connsiteX46" fmla="*/ 1569372 w 1871669"/>
              <a:gd name="connsiteY46" fmla="*/ 929403 h 2591040"/>
              <a:gd name="connsiteX47" fmla="*/ 1614395 w 1871669"/>
              <a:gd name="connsiteY47" fmla="*/ 951914 h 2591040"/>
              <a:gd name="connsiteX48" fmla="*/ 1582236 w 1871669"/>
              <a:gd name="connsiteY48" fmla="*/ 984074 h 2591040"/>
              <a:gd name="connsiteX49" fmla="*/ 1614395 w 1871669"/>
              <a:gd name="connsiteY49" fmla="*/ 993721 h 2591040"/>
              <a:gd name="connsiteX50" fmla="*/ 1659418 w 1871669"/>
              <a:gd name="connsiteY50" fmla="*/ 980858 h 2591040"/>
              <a:gd name="connsiteX51" fmla="*/ 1678714 w 1871669"/>
              <a:gd name="connsiteY51" fmla="*/ 1006585 h 2591040"/>
              <a:gd name="connsiteX52" fmla="*/ 1768760 w 1871669"/>
              <a:gd name="connsiteY52" fmla="*/ 1019449 h 2591040"/>
              <a:gd name="connsiteX53" fmla="*/ 1759112 w 1871669"/>
              <a:gd name="connsiteY53" fmla="*/ 1054824 h 2591040"/>
              <a:gd name="connsiteX54" fmla="*/ 1775191 w 1871669"/>
              <a:gd name="connsiteY54" fmla="*/ 1106279 h 2591040"/>
              <a:gd name="connsiteX55" fmla="*/ 1726953 w 1871669"/>
              <a:gd name="connsiteY55" fmla="*/ 1167382 h 2591040"/>
              <a:gd name="connsiteX56" fmla="*/ 1691577 w 1871669"/>
              <a:gd name="connsiteY56" fmla="*/ 1173813 h 2591040"/>
              <a:gd name="connsiteX57" fmla="*/ 1669066 w 1871669"/>
              <a:gd name="connsiteY57" fmla="*/ 1199541 h 2591040"/>
              <a:gd name="connsiteX58" fmla="*/ 1698009 w 1871669"/>
              <a:gd name="connsiteY58" fmla="*/ 1222052 h 2591040"/>
              <a:gd name="connsiteX59" fmla="*/ 1710873 w 1871669"/>
              <a:gd name="connsiteY59" fmla="*/ 1292803 h 2591040"/>
              <a:gd name="connsiteX60" fmla="*/ 1691577 w 1871669"/>
              <a:gd name="connsiteY60" fmla="*/ 1321746 h 2591040"/>
              <a:gd name="connsiteX61" fmla="*/ 1717305 w 1871669"/>
              <a:gd name="connsiteY61" fmla="*/ 1353905 h 2591040"/>
              <a:gd name="connsiteX62" fmla="*/ 1749464 w 1871669"/>
              <a:gd name="connsiteY62" fmla="*/ 1347473 h 2591040"/>
              <a:gd name="connsiteX63" fmla="*/ 1771975 w 1871669"/>
              <a:gd name="connsiteY63" fmla="*/ 1369985 h 2591040"/>
              <a:gd name="connsiteX64" fmla="*/ 1852374 w 1871669"/>
              <a:gd name="connsiteY64" fmla="*/ 1392496 h 2591040"/>
              <a:gd name="connsiteX65" fmla="*/ 1871669 w 1871669"/>
              <a:gd name="connsiteY65" fmla="*/ 1402144 h 2591040"/>
              <a:gd name="connsiteX66" fmla="*/ 1868453 w 1871669"/>
              <a:gd name="connsiteY66" fmla="*/ 1424656 h 2591040"/>
              <a:gd name="connsiteX67" fmla="*/ 1816998 w 1871669"/>
              <a:gd name="connsiteY67" fmla="*/ 1421440 h 2591040"/>
              <a:gd name="connsiteX68" fmla="*/ 1797703 w 1871669"/>
              <a:gd name="connsiteY68" fmla="*/ 1431088 h 2591040"/>
              <a:gd name="connsiteX69" fmla="*/ 1836294 w 1871669"/>
              <a:gd name="connsiteY69" fmla="*/ 1482542 h 2591040"/>
              <a:gd name="connsiteX70" fmla="*/ 1823430 w 1871669"/>
              <a:gd name="connsiteY70" fmla="*/ 1546861 h 2591040"/>
              <a:gd name="connsiteX71" fmla="*/ 1813783 w 1871669"/>
              <a:gd name="connsiteY71" fmla="*/ 1627259 h 2591040"/>
              <a:gd name="connsiteX72" fmla="*/ 1842726 w 1871669"/>
              <a:gd name="connsiteY72" fmla="*/ 1672282 h 2591040"/>
              <a:gd name="connsiteX73" fmla="*/ 1836294 w 1871669"/>
              <a:gd name="connsiteY73" fmla="*/ 1698009 h 2591040"/>
              <a:gd name="connsiteX74" fmla="*/ 1862021 w 1871669"/>
              <a:gd name="connsiteY74" fmla="*/ 1717305 h 2591040"/>
              <a:gd name="connsiteX75" fmla="*/ 1858805 w 1871669"/>
              <a:gd name="connsiteY75" fmla="*/ 1775192 h 2591040"/>
              <a:gd name="connsiteX76" fmla="*/ 1797703 w 1871669"/>
              <a:gd name="connsiteY76" fmla="*/ 1820215 h 2591040"/>
              <a:gd name="connsiteX77" fmla="*/ 1726953 w 1871669"/>
              <a:gd name="connsiteY77" fmla="*/ 1845942 h 2591040"/>
              <a:gd name="connsiteX78" fmla="*/ 1681930 w 1871669"/>
              <a:gd name="connsiteY78" fmla="*/ 1807351 h 2591040"/>
              <a:gd name="connsiteX79" fmla="*/ 1643338 w 1871669"/>
              <a:gd name="connsiteY79" fmla="*/ 1810567 h 2591040"/>
              <a:gd name="connsiteX80" fmla="*/ 1611179 w 1871669"/>
              <a:gd name="connsiteY80" fmla="*/ 1807351 h 2591040"/>
              <a:gd name="connsiteX81" fmla="*/ 1585452 w 1871669"/>
              <a:gd name="connsiteY81" fmla="*/ 1826646 h 2591040"/>
              <a:gd name="connsiteX82" fmla="*/ 1546861 w 1871669"/>
              <a:gd name="connsiteY82" fmla="*/ 1858806 h 2591040"/>
              <a:gd name="connsiteX83" fmla="*/ 1514701 w 1871669"/>
              <a:gd name="connsiteY83" fmla="*/ 1829862 h 2591040"/>
              <a:gd name="connsiteX84" fmla="*/ 1453599 w 1871669"/>
              <a:gd name="connsiteY84" fmla="*/ 1871669 h 2591040"/>
              <a:gd name="connsiteX85" fmla="*/ 1437519 w 1871669"/>
              <a:gd name="connsiteY85" fmla="*/ 1887749 h 2591040"/>
              <a:gd name="connsiteX86" fmla="*/ 1437519 w 1871669"/>
              <a:gd name="connsiteY86" fmla="*/ 1916692 h 2591040"/>
              <a:gd name="connsiteX87" fmla="*/ 1231700 w 1871669"/>
              <a:gd name="connsiteY87" fmla="*/ 1971363 h 2591040"/>
              <a:gd name="connsiteX88" fmla="*/ 1224036 w 1871669"/>
              <a:gd name="connsiteY88" fmla="*/ 1965468 h 2591040"/>
              <a:gd name="connsiteX89" fmla="*/ 1221668 w 1871669"/>
              <a:gd name="connsiteY89" fmla="*/ 1983230 h 2591040"/>
              <a:gd name="connsiteX90" fmla="*/ 1157349 w 1871669"/>
              <a:gd name="connsiteY90" fmla="*/ 2036293 h 2591040"/>
              <a:gd name="connsiteX91" fmla="*/ 1154133 w 1871669"/>
              <a:gd name="connsiteY91" fmla="*/ 2053981 h 2591040"/>
              <a:gd name="connsiteX92" fmla="*/ 1070519 w 1871669"/>
              <a:gd name="connsiteY92" fmla="*/ 2152066 h 2591040"/>
              <a:gd name="connsiteX93" fmla="*/ 1065695 w 1871669"/>
              <a:gd name="connsiteY93" fmla="*/ 2222817 h 2591040"/>
              <a:gd name="connsiteX94" fmla="*/ 1073735 w 1871669"/>
              <a:gd name="connsiteY94" fmla="*/ 2248544 h 2591040"/>
              <a:gd name="connsiteX95" fmla="*/ 1064087 w 1871669"/>
              <a:gd name="connsiteY95" fmla="*/ 2269448 h 2591040"/>
              <a:gd name="connsiteX96" fmla="*/ 1102678 w 1871669"/>
              <a:gd name="connsiteY96" fmla="*/ 2309647 h 2591040"/>
              <a:gd name="connsiteX97" fmla="*/ 1104286 w 1871669"/>
              <a:gd name="connsiteY97" fmla="*/ 2354670 h 2591040"/>
              <a:gd name="connsiteX98" fmla="*/ 1150917 w 1871669"/>
              <a:gd name="connsiteY98" fmla="*/ 2388437 h 2591040"/>
              <a:gd name="connsiteX99" fmla="*/ 1142877 w 1871669"/>
              <a:gd name="connsiteY99" fmla="*/ 2417380 h 2591040"/>
              <a:gd name="connsiteX100" fmla="*/ 1157349 w 1871669"/>
              <a:gd name="connsiteY100" fmla="*/ 2444716 h 2591040"/>
              <a:gd name="connsiteX101" fmla="*/ 982081 w 1871669"/>
              <a:gd name="connsiteY101" fmla="*/ 2515466 h 2591040"/>
              <a:gd name="connsiteX102" fmla="*/ 922587 w 1871669"/>
              <a:gd name="connsiteY102" fmla="*/ 2574961 h 2591040"/>
              <a:gd name="connsiteX103" fmla="*/ 885604 w 1871669"/>
              <a:gd name="connsiteY103" fmla="*/ 2565313 h 2591040"/>
              <a:gd name="connsiteX104" fmla="*/ 818069 w 1871669"/>
              <a:gd name="connsiteY104" fmla="*/ 2591040 h 2591040"/>
              <a:gd name="connsiteX105" fmla="*/ 813246 w 1871669"/>
              <a:gd name="connsiteY105" fmla="*/ 2560489 h 2591040"/>
              <a:gd name="connsiteX106" fmla="*/ 766615 w 1871669"/>
              <a:gd name="connsiteY106" fmla="*/ 2531546 h 2591040"/>
              <a:gd name="connsiteX107" fmla="*/ 777870 w 1871669"/>
              <a:gd name="connsiteY107" fmla="*/ 2483307 h 2591040"/>
              <a:gd name="connsiteX108" fmla="*/ 721592 w 1871669"/>
              <a:gd name="connsiteY108" fmla="*/ 2484915 h 2591040"/>
              <a:gd name="connsiteX109" fmla="*/ 721592 w 1871669"/>
              <a:gd name="connsiteY109" fmla="*/ 2439892 h 2591040"/>
              <a:gd name="connsiteX110" fmla="*/ 702296 w 1871669"/>
              <a:gd name="connsiteY110" fmla="*/ 2386829 h 2591040"/>
              <a:gd name="connsiteX111" fmla="*/ 742495 w 1871669"/>
              <a:gd name="connsiteY111" fmla="*/ 2330550 h 2591040"/>
              <a:gd name="connsiteX112" fmla="*/ 785910 w 1871669"/>
              <a:gd name="connsiteY112" fmla="*/ 2346630 h 2591040"/>
              <a:gd name="connsiteX113" fmla="*/ 914547 w 1871669"/>
              <a:gd name="connsiteY113" fmla="*/ 2108651 h 2591040"/>
              <a:gd name="connsiteX114" fmla="*/ 948314 w 1871669"/>
              <a:gd name="connsiteY114" fmla="*/ 2068452 h 2591040"/>
              <a:gd name="connsiteX115" fmla="*/ 985297 w 1871669"/>
              <a:gd name="connsiteY115" fmla="*/ 2063628 h 2591040"/>
              <a:gd name="connsiteX116" fmla="*/ 1054440 w 1871669"/>
              <a:gd name="connsiteY116" fmla="*/ 1951071 h 2591040"/>
              <a:gd name="connsiteX117" fmla="*/ 1097855 w 1871669"/>
              <a:gd name="connsiteY117" fmla="*/ 1943031 h 2591040"/>
              <a:gd name="connsiteX118" fmla="*/ 1103827 w 1871669"/>
              <a:gd name="connsiteY118" fmla="*/ 1937421 h 2591040"/>
              <a:gd name="connsiteX119" fmla="*/ 929403 w 1871669"/>
              <a:gd name="connsiteY119" fmla="*/ 1810567 h 2591040"/>
              <a:gd name="connsiteX120" fmla="*/ 887596 w 1871669"/>
              <a:gd name="connsiteY120" fmla="*/ 1820215 h 2591040"/>
              <a:gd name="connsiteX121" fmla="*/ 852221 w 1871669"/>
              <a:gd name="connsiteY121" fmla="*/ 1768760 h 2591040"/>
              <a:gd name="connsiteX122" fmla="*/ 820061 w 1871669"/>
              <a:gd name="connsiteY122" fmla="*/ 1749464 h 2591040"/>
              <a:gd name="connsiteX123" fmla="*/ 797550 w 1871669"/>
              <a:gd name="connsiteY123" fmla="*/ 1733385 h 2591040"/>
              <a:gd name="connsiteX124" fmla="*/ 775038 w 1871669"/>
              <a:gd name="connsiteY124" fmla="*/ 1701225 h 2591040"/>
              <a:gd name="connsiteX125" fmla="*/ 726800 w 1871669"/>
              <a:gd name="connsiteY125" fmla="*/ 1694794 h 2591040"/>
              <a:gd name="connsiteX126" fmla="*/ 688208 w 1871669"/>
              <a:gd name="connsiteY126" fmla="*/ 1694794 h 2591040"/>
              <a:gd name="connsiteX127" fmla="*/ 675345 w 1871669"/>
              <a:gd name="connsiteY127" fmla="*/ 1704441 h 2591040"/>
              <a:gd name="connsiteX128" fmla="*/ 588515 w 1871669"/>
              <a:gd name="connsiteY128" fmla="*/ 1691578 h 2591040"/>
              <a:gd name="connsiteX129" fmla="*/ 511332 w 1871669"/>
              <a:gd name="connsiteY129" fmla="*/ 1723737 h 2591040"/>
              <a:gd name="connsiteX130" fmla="*/ 427718 w 1871669"/>
              <a:gd name="connsiteY130" fmla="*/ 1685146 h 2591040"/>
              <a:gd name="connsiteX131" fmla="*/ 398775 w 1871669"/>
              <a:gd name="connsiteY131" fmla="*/ 1701225 h 2591040"/>
              <a:gd name="connsiteX132" fmla="*/ 356968 w 1871669"/>
              <a:gd name="connsiteY132" fmla="*/ 1701225 h 2591040"/>
              <a:gd name="connsiteX133" fmla="*/ 337672 w 1871669"/>
              <a:gd name="connsiteY133" fmla="*/ 1691578 h 2591040"/>
              <a:gd name="connsiteX134" fmla="*/ 289434 w 1871669"/>
              <a:gd name="connsiteY134" fmla="*/ 1704441 h 2591040"/>
              <a:gd name="connsiteX135" fmla="*/ 279786 w 1871669"/>
              <a:gd name="connsiteY135" fmla="*/ 1723737 h 2591040"/>
              <a:gd name="connsiteX136" fmla="*/ 279786 w 1871669"/>
              <a:gd name="connsiteY136" fmla="*/ 1746248 h 2591040"/>
              <a:gd name="connsiteX137" fmla="*/ 247627 w 1871669"/>
              <a:gd name="connsiteY137" fmla="*/ 1765544 h 2591040"/>
              <a:gd name="connsiteX138" fmla="*/ 202604 w 1871669"/>
              <a:gd name="connsiteY138" fmla="*/ 1778408 h 2591040"/>
              <a:gd name="connsiteX139" fmla="*/ 170444 w 1871669"/>
              <a:gd name="connsiteY139" fmla="*/ 1739816 h 2591040"/>
              <a:gd name="connsiteX140" fmla="*/ 128637 w 1871669"/>
              <a:gd name="connsiteY140" fmla="*/ 1765544 h 2591040"/>
              <a:gd name="connsiteX141" fmla="*/ 102910 w 1871669"/>
              <a:gd name="connsiteY141" fmla="*/ 1765544 h 2591040"/>
              <a:gd name="connsiteX142" fmla="*/ 99694 w 1871669"/>
              <a:gd name="connsiteY142" fmla="*/ 1730169 h 2591040"/>
              <a:gd name="connsiteX143" fmla="*/ 122205 w 1871669"/>
              <a:gd name="connsiteY143" fmla="*/ 1704441 h 2591040"/>
              <a:gd name="connsiteX144" fmla="*/ 93262 w 1871669"/>
              <a:gd name="connsiteY144" fmla="*/ 1685146 h 2591040"/>
              <a:gd name="connsiteX145" fmla="*/ 93262 w 1871669"/>
              <a:gd name="connsiteY145" fmla="*/ 1636907 h 2591040"/>
              <a:gd name="connsiteX146" fmla="*/ 48239 w 1871669"/>
              <a:gd name="connsiteY146" fmla="*/ 1591884 h 2591040"/>
              <a:gd name="connsiteX147" fmla="*/ 22512 w 1871669"/>
              <a:gd name="connsiteY147" fmla="*/ 1591884 h 2591040"/>
              <a:gd name="connsiteX148" fmla="*/ 19296 w 1871669"/>
              <a:gd name="connsiteY148" fmla="*/ 1562941 h 2591040"/>
              <a:gd name="connsiteX149" fmla="*/ 3216 w 1871669"/>
              <a:gd name="connsiteY149" fmla="*/ 1546861 h 2591040"/>
              <a:gd name="connsiteX150" fmla="*/ 6432 w 1871669"/>
              <a:gd name="connsiteY150" fmla="*/ 1505054 h 2591040"/>
              <a:gd name="connsiteX151" fmla="*/ 28944 w 1871669"/>
              <a:gd name="connsiteY151" fmla="*/ 1460031 h 2591040"/>
              <a:gd name="connsiteX152" fmla="*/ 70751 w 1871669"/>
              <a:gd name="connsiteY152" fmla="*/ 1447167 h 2591040"/>
              <a:gd name="connsiteX153" fmla="*/ 32160 w 1871669"/>
              <a:gd name="connsiteY153" fmla="*/ 1392496 h 2591040"/>
              <a:gd name="connsiteX154" fmla="*/ 0 w 1871669"/>
              <a:gd name="connsiteY154" fmla="*/ 1386065 h 2591040"/>
              <a:gd name="connsiteX155" fmla="*/ 25728 w 1871669"/>
              <a:gd name="connsiteY155" fmla="*/ 1344258 h 2591040"/>
              <a:gd name="connsiteX156" fmla="*/ 25728 w 1871669"/>
              <a:gd name="connsiteY156" fmla="*/ 1299235 h 2591040"/>
              <a:gd name="connsiteX157" fmla="*/ 51455 w 1871669"/>
              <a:gd name="connsiteY157" fmla="*/ 1273507 h 2591040"/>
              <a:gd name="connsiteX158" fmla="*/ 19296 w 1871669"/>
              <a:gd name="connsiteY158" fmla="*/ 1260643 h 2591040"/>
              <a:gd name="connsiteX159" fmla="*/ 22512 w 1871669"/>
              <a:gd name="connsiteY159" fmla="*/ 1238132 h 2591040"/>
              <a:gd name="connsiteX160" fmla="*/ 38591 w 1871669"/>
              <a:gd name="connsiteY160" fmla="*/ 1205973 h 2591040"/>
              <a:gd name="connsiteX161" fmla="*/ 90046 w 1871669"/>
              <a:gd name="connsiteY161" fmla="*/ 1183461 h 2591040"/>
              <a:gd name="connsiteX162" fmla="*/ 102910 w 1871669"/>
              <a:gd name="connsiteY162" fmla="*/ 1132006 h 2591040"/>
              <a:gd name="connsiteX163" fmla="*/ 122205 w 1871669"/>
              <a:gd name="connsiteY163" fmla="*/ 1093415 h 2591040"/>
              <a:gd name="connsiteX164" fmla="*/ 151149 w 1871669"/>
              <a:gd name="connsiteY164" fmla="*/ 1083767 h 2591040"/>
              <a:gd name="connsiteX165" fmla="*/ 170444 w 1871669"/>
              <a:gd name="connsiteY165" fmla="*/ 1022665 h 2591040"/>
              <a:gd name="connsiteX166" fmla="*/ 170444 w 1871669"/>
              <a:gd name="connsiteY166" fmla="*/ 993721 h 2591040"/>
              <a:gd name="connsiteX167" fmla="*/ 205820 w 1871669"/>
              <a:gd name="connsiteY167" fmla="*/ 967994 h 2591040"/>
              <a:gd name="connsiteX168" fmla="*/ 241195 w 1871669"/>
              <a:gd name="connsiteY168" fmla="*/ 984074 h 2591040"/>
              <a:gd name="connsiteX169" fmla="*/ 241195 w 1871669"/>
              <a:gd name="connsiteY169" fmla="*/ 961562 h 2591040"/>
              <a:gd name="connsiteX170" fmla="*/ 234763 w 1871669"/>
              <a:gd name="connsiteY170" fmla="*/ 945483 h 2591040"/>
              <a:gd name="connsiteX171" fmla="*/ 237979 w 1871669"/>
              <a:gd name="connsiteY171" fmla="*/ 926187 h 2591040"/>
              <a:gd name="connsiteX172" fmla="*/ 202604 w 1871669"/>
              <a:gd name="connsiteY172" fmla="*/ 900460 h 2591040"/>
              <a:gd name="connsiteX173" fmla="*/ 189740 w 1871669"/>
              <a:gd name="connsiteY173" fmla="*/ 858653 h 2591040"/>
              <a:gd name="connsiteX174" fmla="*/ 237979 w 1871669"/>
              <a:gd name="connsiteY174" fmla="*/ 816846 h 2591040"/>
              <a:gd name="connsiteX175" fmla="*/ 286218 w 1871669"/>
              <a:gd name="connsiteY175" fmla="*/ 829709 h 2591040"/>
              <a:gd name="connsiteX176" fmla="*/ 331241 w 1871669"/>
              <a:gd name="connsiteY176" fmla="*/ 803982 h 2591040"/>
              <a:gd name="connsiteX177" fmla="*/ 398775 w 1871669"/>
              <a:gd name="connsiteY177" fmla="*/ 742879 h 2591040"/>
              <a:gd name="connsiteX178" fmla="*/ 405207 w 1871669"/>
              <a:gd name="connsiteY178" fmla="*/ 678561 h 2591040"/>
              <a:gd name="connsiteX179" fmla="*/ 379480 w 1871669"/>
              <a:gd name="connsiteY179" fmla="*/ 662481 h 2591040"/>
              <a:gd name="connsiteX180" fmla="*/ 398775 w 1871669"/>
              <a:gd name="connsiteY180" fmla="*/ 588515 h 2591040"/>
              <a:gd name="connsiteX181" fmla="*/ 344104 w 1871669"/>
              <a:gd name="connsiteY181" fmla="*/ 556355 h 2591040"/>
              <a:gd name="connsiteX182" fmla="*/ 347320 w 1871669"/>
              <a:gd name="connsiteY182" fmla="*/ 463094 h 2591040"/>
              <a:gd name="connsiteX183" fmla="*/ 292650 w 1871669"/>
              <a:gd name="connsiteY183" fmla="*/ 430934 h 2591040"/>
              <a:gd name="connsiteX184" fmla="*/ 270138 w 1871669"/>
              <a:gd name="connsiteY184" fmla="*/ 308729 h 2591040"/>
              <a:gd name="connsiteX185" fmla="*/ 234763 w 1871669"/>
              <a:gd name="connsiteY185" fmla="*/ 289434 h 2591040"/>
              <a:gd name="connsiteX186" fmla="*/ 266922 w 1871669"/>
              <a:gd name="connsiteY186" fmla="*/ 257274 h 2591040"/>
              <a:gd name="connsiteX187" fmla="*/ 263706 w 1871669"/>
              <a:gd name="connsiteY187" fmla="*/ 199388 h 2591040"/>
              <a:gd name="connsiteX188" fmla="*/ 231547 w 1871669"/>
              <a:gd name="connsiteY188" fmla="*/ 189740 h 2591040"/>
              <a:gd name="connsiteX189" fmla="*/ 237979 w 1871669"/>
              <a:gd name="connsiteY189" fmla="*/ 151149 h 2591040"/>
              <a:gd name="connsiteX190" fmla="*/ 186524 w 1871669"/>
              <a:gd name="connsiteY190" fmla="*/ 106126 h 2591040"/>
              <a:gd name="connsiteX191" fmla="*/ 244411 w 1871669"/>
              <a:gd name="connsiteY191" fmla="*/ 86830 h 2591040"/>
              <a:gd name="connsiteX192" fmla="*/ 315161 w 1871669"/>
              <a:gd name="connsiteY192" fmla="*/ 70751 h 259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871669" h="2591040">
                <a:moveTo>
                  <a:pt x="411639" y="0"/>
                </a:moveTo>
                <a:lnTo>
                  <a:pt x="453446" y="0"/>
                </a:lnTo>
                <a:lnTo>
                  <a:pt x="472741" y="28943"/>
                </a:lnTo>
                <a:lnTo>
                  <a:pt x="514548" y="16080"/>
                </a:lnTo>
                <a:lnTo>
                  <a:pt x="566003" y="48239"/>
                </a:lnTo>
                <a:lnTo>
                  <a:pt x="623890" y="22512"/>
                </a:lnTo>
                <a:lnTo>
                  <a:pt x="681777" y="22512"/>
                </a:lnTo>
                <a:lnTo>
                  <a:pt x="720368" y="0"/>
                </a:lnTo>
                <a:lnTo>
                  <a:pt x="855437" y="0"/>
                </a:lnTo>
                <a:lnTo>
                  <a:pt x="894028" y="28943"/>
                </a:lnTo>
                <a:lnTo>
                  <a:pt x="939051" y="16080"/>
                </a:lnTo>
                <a:lnTo>
                  <a:pt x="961562" y="90046"/>
                </a:lnTo>
                <a:lnTo>
                  <a:pt x="922971" y="141501"/>
                </a:lnTo>
                <a:lnTo>
                  <a:pt x="1025881" y="244411"/>
                </a:lnTo>
                <a:lnTo>
                  <a:pt x="1022665" y="283002"/>
                </a:lnTo>
                <a:lnTo>
                  <a:pt x="1045176" y="305513"/>
                </a:lnTo>
                <a:lnTo>
                  <a:pt x="1154518" y="247626"/>
                </a:lnTo>
                <a:lnTo>
                  <a:pt x="1202757" y="244411"/>
                </a:lnTo>
                <a:lnTo>
                  <a:pt x="1225268" y="289434"/>
                </a:lnTo>
                <a:lnTo>
                  <a:pt x="1199541" y="315161"/>
                </a:lnTo>
                <a:lnTo>
                  <a:pt x="1212404" y="369832"/>
                </a:lnTo>
                <a:lnTo>
                  <a:pt x="1241348" y="411639"/>
                </a:lnTo>
                <a:lnTo>
                  <a:pt x="1231700" y="495253"/>
                </a:lnTo>
                <a:lnTo>
                  <a:pt x="1196325" y="495253"/>
                </a:lnTo>
                <a:lnTo>
                  <a:pt x="1144870" y="537060"/>
                </a:lnTo>
                <a:lnTo>
                  <a:pt x="1135222" y="520980"/>
                </a:lnTo>
                <a:lnTo>
                  <a:pt x="1064472" y="479173"/>
                </a:lnTo>
                <a:lnTo>
                  <a:pt x="1041960" y="504901"/>
                </a:lnTo>
                <a:lnTo>
                  <a:pt x="1035528" y="591731"/>
                </a:lnTo>
                <a:lnTo>
                  <a:pt x="1019449" y="611026"/>
                </a:lnTo>
                <a:lnTo>
                  <a:pt x="1038744" y="627106"/>
                </a:lnTo>
                <a:lnTo>
                  <a:pt x="1035528" y="678561"/>
                </a:lnTo>
                <a:lnTo>
                  <a:pt x="1167381" y="730015"/>
                </a:lnTo>
                <a:lnTo>
                  <a:pt x="1183461" y="762175"/>
                </a:lnTo>
                <a:lnTo>
                  <a:pt x="1234916" y="762175"/>
                </a:lnTo>
                <a:lnTo>
                  <a:pt x="1273507" y="803982"/>
                </a:lnTo>
                <a:lnTo>
                  <a:pt x="1328178" y="771823"/>
                </a:lnTo>
                <a:lnTo>
                  <a:pt x="1402144" y="771823"/>
                </a:lnTo>
                <a:lnTo>
                  <a:pt x="1411792" y="810414"/>
                </a:lnTo>
                <a:lnTo>
                  <a:pt x="1386064" y="836141"/>
                </a:lnTo>
                <a:lnTo>
                  <a:pt x="1440735" y="855437"/>
                </a:lnTo>
                <a:lnTo>
                  <a:pt x="1466462" y="877948"/>
                </a:lnTo>
                <a:lnTo>
                  <a:pt x="1447167" y="922971"/>
                </a:lnTo>
                <a:lnTo>
                  <a:pt x="1482542" y="958346"/>
                </a:lnTo>
                <a:lnTo>
                  <a:pt x="1505054" y="951914"/>
                </a:lnTo>
                <a:lnTo>
                  <a:pt x="1514701" y="932619"/>
                </a:lnTo>
                <a:lnTo>
                  <a:pt x="1569372" y="929403"/>
                </a:lnTo>
                <a:lnTo>
                  <a:pt x="1614395" y="951914"/>
                </a:lnTo>
                <a:lnTo>
                  <a:pt x="1582236" y="984074"/>
                </a:lnTo>
                <a:lnTo>
                  <a:pt x="1614395" y="993721"/>
                </a:lnTo>
                <a:lnTo>
                  <a:pt x="1659418" y="980858"/>
                </a:lnTo>
                <a:lnTo>
                  <a:pt x="1678714" y="1006585"/>
                </a:lnTo>
                <a:lnTo>
                  <a:pt x="1768760" y="1019449"/>
                </a:lnTo>
                <a:lnTo>
                  <a:pt x="1759112" y="1054824"/>
                </a:lnTo>
                <a:lnTo>
                  <a:pt x="1775191" y="1106279"/>
                </a:lnTo>
                <a:lnTo>
                  <a:pt x="1726953" y="1167382"/>
                </a:lnTo>
                <a:lnTo>
                  <a:pt x="1691577" y="1173813"/>
                </a:lnTo>
                <a:lnTo>
                  <a:pt x="1669066" y="1199541"/>
                </a:lnTo>
                <a:lnTo>
                  <a:pt x="1698009" y="1222052"/>
                </a:lnTo>
                <a:lnTo>
                  <a:pt x="1710873" y="1292803"/>
                </a:lnTo>
                <a:lnTo>
                  <a:pt x="1691577" y="1321746"/>
                </a:lnTo>
                <a:lnTo>
                  <a:pt x="1717305" y="1353905"/>
                </a:lnTo>
                <a:lnTo>
                  <a:pt x="1749464" y="1347473"/>
                </a:lnTo>
                <a:lnTo>
                  <a:pt x="1771975" y="1369985"/>
                </a:lnTo>
                <a:lnTo>
                  <a:pt x="1852374" y="1392496"/>
                </a:lnTo>
                <a:lnTo>
                  <a:pt x="1871669" y="1402144"/>
                </a:lnTo>
                <a:lnTo>
                  <a:pt x="1868453" y="1424656"/>
                </a:lnTo>
                <a:lnTo>
                  <a:pt x="1816998" y="1421440"/>
                </a:lnTo>
                <a:lnTo>
                  <a:pt x="1797703" y="1431088"/>
                </a:lnTo>
                <a:lnTo>
                  <a:pt x="1836294" y="1482542"/>
                </a:lnTo>
                <a:lnTo>
                  <a:pt x="1823430" y="1546861"/>
                </a:lnTo>
                <a:lnTo>
                  <a:pt x="1813783" y="1627259"/>
                </a:lnTo>
                <a:lnTo>
                  <a:pt x="1842726" y="1672282"/>
                </a:lnTo>
                <a:lnTo>
                  <a:pt x="1836294" y="1698009"/>
                </a:lnTo>
                <a:lnTo>
                  <a:pt x="1862021" y="1717305"/>
                </a:lnTo>
                <a:lnTo>
                  <a:pt x="1858805" y="1775192"/>
                </a:lnTo>
                <a:lnTo>
                  <a:pt x="1797703" y="1820215"/>
                </a:lnTo>
                <a:lnTo>
                  <a:pt x="1726953" y="1845942"/>
                </a:lnTo>
                <a:lnTo>
                  <a:pt x="1681930" y="1807351"/>
                </a:lnTo>
                <a:lnTo>
                  <a:pt x="1643338" y="1810567"/>
                </a:lnTo>
                <a:lnTo>
                  <a:pt x="1611179" y="1807351"/>
                </a:lnTo>
                <a:lnTo>
                  <a:pt x="1585452" y="1826646"/>
                </a:lnTo>
                <a:lnTo>
                  <a:pt x="1546861" y="1858806"/>
                </a:lnTo>
                <a:lnTo>
                  <a:pt x="1514701" y="1829862"/>
                </a:lnTo>
                <a:lnTo>
                  <a:pt x="1453599" y="1871669"/>
                </a:lnTo>
                <a:lnTo>
                  <a:pt x="1437519" y="1887749"/>
                </a:lnTo>
                <a:lnTo>
                  <a:pt x="1437519" y="1916692"/>
                </a:lnTo>
                <a:lnTo>
                  <a:pt x="1231700" y="1971363"/>
                </a:lnTo>
                <a:lnTo>
                  <a:pt x="1224036" y="1965468"/>
                </a:lnTo>
                <a:lnTo>
                  <a:pt x="1221668" y="1983230"/>
                </a:lnTo>
                <a:lnTo>
                  <a:pt x="1157349" y="2036293"/>
                </a:lnTo>
                <a:lnTo>
                  <a:pt x="1154133" y="2053981"/>
                </a:lnTo>
                <a:lnTo>
                  <a:pt x="1070519" y="2152066"/>
                </a:lnTo>
                <a:lnTo>
                  <a:pt x="1065695" y="2222817"/>
                </a:lnTo>
                <a:lnTo>
                  <a:pt x="1073735" y="2248544"/>
                </a:lnTo>
                <a:lnTo>
                  <a:pt x="1064087" y="2269448"/>
                </a:lnTo>
                <a:lnTo>
                  <a:pt x="1102678" y="2309647"/>
                </a:lnTo>
                <a:lnTo>
                  <a:pt x="1104286" y="2354670"/>
                </a:lnTo>
                <a:lnTo>
                  <a:pt x="1150917" y="2388437"/>
                </a:lnTo>
                <a:lnTo>
                  <a:pt x="1142877" y="2417380"/>
                </a:lnTo>
                <a:lnTo>
                  <a:pt x="1157349" y="2444716"/>
                </a:lnTo>
                <a:lnTo>
                  <a:pt x="982081" y="2515466"/>
                </a:lnTo>
                <a:lnTo>
                  <a:pt x="922587" y="2574961"/>
                </a:lnTo>
                <a:lnTo>
                  <a:pt x="885604" y="2565313"/>
                </a:lnTo>
                <a:lnTo>
                  <a:pt x="818069" y="2591040"/>
                </a:lnTo>
                <a:lnTo>
                  <a:pt x="813246" y="2560489"/>
                </a:lnTo>
                <a:lnTo>
                  <a:pt x="766615" y="2531546"/>
                </a:lnTo>
                <a:lnTo>
                  <a:pt x="777870" y="2483307"/>
                </a:lnTo>
                <a:lnTo>
                  <a:pt x="721592" y="2484915"/>
                </a:lnTo>
                <a:lnTo>
                  <a:pt x="721592" y="2439892"/>
                </a:lnTo>
                <a:lnTo>
                  <a:pt x="702296" y="2386829"/>
                </a:lnTo>
                <a:lnTo>
                  <a:pt x="742495" y="2330550"/>
                </a:lnTo>
                <a:lnTo>
                  <a:pt x="785910" y="2346630"/>
                </a:lnTo>
                <a:lnTo>
                  <a:pt x="914547" y="2108651"/>
                </a:lnTo>
                <a:lnTo>
                  <a:pt x="948314" y="2068452"/>
                </a:lnTo>
                <a:lnTo>
                  <a:pt x="985297" y="2063628"/>
                </a:lnTo>
                <a:lnTo>
                  <a:pt x="1054440" y="1951071"/>
                </a:lnTo>
                <a:lnTo>
                  <a:pt x="1097855" y="1943031"/>
                </a:lnTo>
                <a:lnTo>
                  <a:pt x="1103827" y="1937421"/>
                </a:lnTo>
                <a:lnTo>
                  <a:pt x="929403" y="1810567"/>
                </a:lnTo>
                <a:lnTo>
                  <a:pt x="887596" y="1820215"/>
                </a:lnTo>
                <a:lnTo>
                  <a:pt x="852221" y="1768760"/>
                </a:lnTo>
                <a:lnTo>
                  <a:pt x="820061" y="1749464"/>
                </a:lnTo>
                <a:lnTo>
                  <a:pt x="797550" y="1733385"/>
                </a:lnTo>
                <a:lnTo>
                  <a:pt x="775038" y="1701225"/>
                </a:lnTo>
                <a:lnTo>
                  <a:pt x="726800" y="1694794"/>
                </a:lnTo>
                <a:lnTo>
                  <a:pt x="688208" y="1694794"/>
                </a:lnTo>
                <a:lnTo>
                  <a:pt x="675345" y="1704441"/>
                </a:lnTo>
                <a:lnTo>
                  <a:pt x="588515" y="1691578"/>
                </a:lnTo>
                <a:lnTo>
                  <a:pt x="511332" y="1723737"/>
                </a:lnTo>
                <a:lnTo>
                  <a:pt x="427718" y="1685146"/>
                </a:lnTo>
                <a:lnTo>
                  <a:pt x="398775" y="1701225"/>
                </a:lnTo>
                <a:lnTo>
                  <a:pt x="356968" y="1701225"/>
                </a:lnTo>
                <a:lnTo>
                  <a:pt x="337672" y="1691578"/>
                </a:lnTo>
                <a:lnTo>
                  <a:pt x="289434" y="1704441"/>
                </a:lnTo>
                <a:lnTo>
                  <a:pt x="279786" y="1723737"/>
                </a:lnTo>
                <a:lnTo>
                  <a:pt x="279786" y="1746248"/>
                </a:lnTo>
                <a:lnTo>
                  <a:pt x="247627" y="1765544"/>
                </a:lnTo>
                <a:lnTo>
                  <a:pt x="202604" y="1778408"/>
                </a:lnTo>
                <a:lnTo>
                  <a:pt x="170444" y="1739816"/>
                </a:lnTo>
                <a:lnTo>
                  <a:pt x="128637" y="1765544"/>
                </a:lnTo>
                <a:lnTo>
                  <a:pt x="102910" y="1765544"/>
                </a:lnTo>
                <a:lnTo>
                  <a:pt x="99694" y="1730169"/>
                </a:lnTo>
                <a:lnTo>
                  <a:pt x="122205" y="1704441"/>
                </a:lnTo>
                <a:lnTo>
                  <a:pt x="93262" y="1685146"/>
                </a:lnTo>
                <a:lnTo>
                  <a:pt x="93262" y="1636907"/>
                </a:lnTo>
                <a:lnTo>
                  <a:pt x="48239" y="1591884"/>
                </a:lnTo>
                <a:lnTo>
                  <a:pt x="22512" y="1591884"/>
                </a:lnTo>
                <a:lnTo>
                  <a:pt x="19296" y="1562941"/>
                </a:lnTo>
                <a:lnTo>
                  <a:pt x="3216" y="1546861"/>
                </a:lnTo>
                <a:lnTo>
                  <a:pt x="6432" y="1505054"/>
                </a:lnTo>
                <a:lnTo>
                  <a:pt x="28944" y="1460031"/>
                </a:lnTo>
                <a:lnTo>
                  <a:pt x="70751" y="1447167"/>
                </a:lnTo>
                <a:lnTo>
                  <a:pt x="32160" y="1392496"/>
                </a:lnTo>
                <a:lnTo>
                  <a:pt x="0" y="1386065"/>
                </a:lnTo>
                <a:lnTo>
                  <a:pt x="25728" y="1344258"/>
                </a:lnTo>
                <a:lnTo>
                  <a:pt x="25728" y="1299235"/>
                </a:lnTo>
                <a:lnTo>
                  <a:pt x="51455" y="1273507"/>
                </a:lnTo>
                <a:lnTo>
                  <a:pt x="19296" y="1260643"/>
                </a:lnTo>
                <a:lnTo>
                  <a:pt x="22512" y="1238132"/>
                </a:lnTo>
                <a:lnTo>
                  <a:pt x="38591" y="1205973"/>
                </a:lnTo>
                <a:lnTo>
                  <a:pt x="90046" y="1183461"/>
                </a:lnTo>
                <a:lnTo>
                  <a:pt x="102910" y="1132006"/>
                </a:lnTo>
                <a:lnTo>
                  <a:pt x="122205" y="1093415"/>
                </a:lnTo>
                <a:lnTo>
                  <a:pt x="151149" y="1083767"/>
                </a:lnTo>
                <a:lnTo>
                  <a:pt x="170444" y="1022665"/>
                </a:lnTo>
                <a:lnTo>
                  <a:pt x="170444" y="993721"/>
                </a:lnTo>
                <a:lnTo>
                  <a:pt x="205820" y="967994"/>
                </a:lnTo>
                <a:lnTo>
                  <a:pt x="241195" y="984074"/>
                </a:lnTo>
                <a:lnTo>
                  <a:pt x="241195" y="961562"/>
                </a:lnTo>
                <a:lnTo>
                  <a:pt x="234763" y="945483"/>
                </a:lnTo>
                <a:lnTo>
                  <a:pt x="237979" y="926187"/>
                </a:lnTo>
                <a:lnTo>
                  <a:pt x="202604" y="900460"/>
                </a:lnTo>
                <a:lnTo>
                  <a:pt x="189740" y="858653"/>
                </a:lnTo>
                <a:lnTo>
                  <a:pt x="237979" y="816846"/>
                </a:lnTo>
                <a:lnTo>
                  <a:pt x="286218" y="829709"/>
                </a:lnTo>
                <a:lnTo>
                  <a:pt x="331241" y="803982"/>
                </a:lnTo>
                <a:lnTo>
                  <a:pt x="398775" y="742879"/>
                </a:lnTo>
                <a:lnTo>
                  <a:pt x="405207" y="678561"/>
                </a:lnTo>
                <a:lnTo>
                  <a:pt x="379480" y="662481"/>
                </a:lnTo>
                <a:lnTo>
                  <a:pt x="398775" y="588515"/>
                </a:lnTo>
                <a:lnTo>
                  <a:pt x="344104" y="556355"/>
                </a:lnTo>
                <a:lnTo>
                  <a:pt x="347320" y="463094"/>
                </a:lnTo>
                <a:lnTo>
                  <a:pt x="292650" y="430934"/>
                </a:lnTo>
                <a:lnTo>
                  <a:pt x="270138" y="308729"/>
                </a:lnTo>
                <a:lnTo>
                  <a:pt x="234763" y="289434"/>
                </a:lnTo>
                <a:lnTo>
                  <a:pt x="266922" y="257274"/>
                </a:lnTo>
                <a:lnTo>
                  <a:pt x="263706" y="199388"/>
                </a:lnTo>
                <a:lnTo>
                  <a:pt x="231547" y="189740"/>
                </a:lnTo>
                <a:lnTo>
                  <a:pt x="237979" y="151149"/>
                </a:lnTo>
                <a:lnTo>
                  <a:pt x="186524" y="106126"/>
                </a:lnTo>
                <a:lnTo>
                  <a:pt x="244411" y="86830"/>
                </a:lnTo>
                <a:lnTo>
                  <a:pt x="315161" y="70751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FD68ABD-526E-EDD9-E18F-4A43D1C9D9E4}"/>
              </a:ext>
            </a:extLst>
          </p:cNvPr>
          <p:cNvGrpSpPr/>
          <p:nvPr/>
        </p:nvGrpSpPr>
        <p:grpSpPr>
          <a:xfrm>
            <a:off x="9365726" y="2576035"/>
            <a:ext cx="1871669" cy="2793033"/>
            <a:chOff x="2900645" y="4599130"/>
            <a:chExt cx="643090" cy="959663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EB6066B-897D-004F-8B47-FDA4405C0E97}"/>
                </a:ext>
              </a:extLst>
            </p:cNvPr>
            <p:cNvSpPr/>
            <p:nvPr/>
          </p:nvSpPr>
          <p:spPr>
            <a:xfrm>
              <a:off x="3115008" y="5288629"/>
              <a:ext cx="197236" cy="270164"/>
            </a:xfrm>
            <a:custGeom>
              <a:avLst/>
              <a:gdLst>
                <a:gd name="connsiteX0" fmla="*/ 1066800 w 1133475"/>
                <a:gd name="connsiteY0" fmla="*/ 0 h 1552575"/>
                <a:gd name="connsiteX1" fmla="*/ 993775 w 1133475"/>
                <a:gd name="connsiteY1" fmla="*/ 0 h 1552575"/>
                <a:gd name="connsiteX2" fmla="*/ 885825 w 1133475"/>
                <a:gd name="connsiteY2" fmla="*/ 174625 h 1552575"/>
                <a:gd name="connsiteX3" fmla="*/ 781050 w 1133475"/>
                <a:gd name="connsiteY3" fmla="*/ 273050 h 1552575"/>
                <a:gd name="connsiteX4" fmla="*/ 695325 w 1133475"/>
                <a:gd name="connsiteY4" fmla="*/ 288925 h 1552575"/>
                <a:gd name="connsiteX5" fmla="*/ 558800 w 1133475"/>
                <a:gd name="connsiteY5" fmla="*/ 511175 h 1552575"/>
                <a:gd name="connsiteX6" fmla="*/ 485775 w 1133475"/>
                <a:gd name="connsiteY6" fmla="*/ 520700 h 1552575"/>
                <a:gd name="connsiteX7" fmla="*/ 419100 w 1133475"/>
                <a:gd name="connsiteY7" fmla="*/ 600075 h 1552575"/>
                <a:gd name="connsiteX8" fmla="*/ 165100 w 1133475"/>
                <a:gd name="connsiteY8" fmla="*/ 1069975 h 1552575"/>
                <a:gd name="connsiteX9" fmla="*/ 79375 w 1133475"/>
                <a:gd name="connsiteY9" fmla="*/ 1038225 h 1552575"/>
                <a:gd name="connsiteX10" fmla="*/ 0 w 1133475"/>
                <a:gd name="connsiteY10" fmla="*/ 1149350 h 1552575"/>
                <a:gd name="connsiteX11" fmla="*/ 38100 w 1133475"/>
                <a:gd name="connsiteY11" fmla="*/ 1254125 h 1552575"/>
                <a:gd name="connsiteX12" fmla="*/ 38100 w 1133475"/>
                <a:gd name="connsiteY12" fmla="*/ 1343025 h 1552575"/>
                <a:gd name="connsiteX13" fmla="*/ 149225 w 1133475"/>
                <a:gd name="connsiteY13" fmla="*/ 1339850 h 1552575"/>
                <a:gd name="connsiteX14" fmla="*/ 127000 w 1133475"/>
                <a:gd name="connsiteY14" fmla="*/ 1435100 h 1552575"/>
                <a:gd name="connsiteX15" fmla="*/ 219075 w 1133475"/>
                <a:gd name="connsiteY15" fmla="*/ 1492250 h 1552575"/>
                <a:gd name="connsiteX16" fmla="*/ 228600 w 1133475"/>
                <a:gd name="connsiteY16" fmla="*/ 1552575 h 1552575"/>
                <a:gd name="connsiteX17" fmla="*/ 361950 w 1133475"/>
                <a:gd name="connsiteY17" fmla="*/ 1501775 h 1552575"/>
                <a:gd name="connsiteX18" fmla="*/ 434975 w 1133475"/>
                <a:gd name="connsiteY18" fmla="*/ 1520825 h 1552575"/>
                <a:gd name="connsiteX19" fmla="*/ 552450 w 1133475"/>
                <a:gd name="connsiteY19" fmla="*/ 1403350 h 1552575"/>
                <a:gd name="connsiteX20" fmla="*/ 898525 w 1133475"/>
                <a:gd name="connsiteY20" fmla="*/ 1263650 h 1552575"/>
                <a:gd name="connsiteX21" fmla="*/ 869950 w 1133475"/>
                <a:gd name="connsiteY21" fmla="*/ 1209675 h 1552575"/>
                <a:gd name="connsiteX22" fmla="*/ 885825 w 1133475"/>
                <a:gd name="connsiteY22" fmla="*/ 1152525 h 1552575"/>
                <a:gd name="connsiteX23" fmla="*/ 793750 w 1133475"/>
                <a:gd name="connsiteY23" fmla="*/ 1085850 h 1552575"/>
                <a:gd name="connsiteX24" fmla="*/ 790575 w 1133475"/>
                <a:gd name="connsiteY24" fmla="*/ 996950 h 1552575"/>
                <a:gd name="connsiteX25" fmla="*/ 714375 w 1133475"/>
                <a:gd name="connsiteY25" fmla="*/ 917575 h 1552575"/>
                <a:gd name="connsiteX26" fmla="*/ 733425 w 1133475"/>
                <a:gd name="connsiteY26" fmla="*/ 876300 h 1552575"/>
                <a:gd name="connsiteX27" fmla="*/ 717550 w 1133475"/>
                <a:gd name="connsiteY27" fmla="*/ 825500 h 1552575"/>
                <a:gd name="connsiteX28" fmla="*/ 727075 w 1133475"/>
                <a:gd name="connsiteY28" fmla="*/ 685800 h 1552575"/>
                <a:gd name="connsiteX29" fmla="*/ 892175 w 1133475"/>
                <a:gd name="connsiteY29" fmla="*/ 492125 h 1552575"/>
                <a:gd name="connsiteX30" fmla="*/ 898525 w 1133475"/>
                <a:gd name="connsiteY30" fmla="*/ 457200 h 1552575"/>
                <a:gd name="connsiteX31" fmla="*/ 1025525 w 1133475"/>
                <a:gd name="connsiteY31" fmla="*/ 352425 h 1552575"/>
                <a:gd name="connsiteX32" fmla="*/ 1044575 w 1133475"/>
                <a:gd name="connsiteY32" fmla="*/ 209550 h 1552575"/>
                <a:gd name="connsiteX33" fmla="*/ 1089025 w 1133475"/>
                <a:gd name="connsiteY33" fmla="*/ 180975 h 1552575"/>
                <a:gd name="connsiteX34" fmla="*/ 1133475 w 1133475"/>
                <a:gd name="connsiteY34" fmla="*/ 111125 h 1552575"/>
                <a:gd name="connsiteX35" fmla="*/ 1066800 w 1133475"/>
                <a:gd name="connsiteY35" fmla="*/ 0 h 155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33475" h="1552575">
                  <a:moveTo>
                    <a:pt x="1066800" y="0"/>
                  </a:moveTo>
                  <a:lnTo>
                    <a:pt x="993775" y="0"/>
                  </a:lnTo>
                  <a:lnTo>
                    <a:pt x="885825" y="174625"/>
                  </a:lnTo>
                  <a:lnTo>
                    <a:pt x="781050" y="273050"/>
                  </a:lnTo>
                  <a:lnTo>
                    <a:pt x="695325" y="288925"/>
                  </a:lnTo>
                  <a:lnTo>
                    <a:pt x="558800" y="511175"/>
                  </a:lnTo>
                  <a:lnTo>
                    <a:pt x="485775" y="520700"/>
                  </a:lnTo>
                  <a:lnTo>
                    <a:pt x="419100" y="600075"/>
                  </a:lnTo>
                  <a:lnTo>
                    <a:pt x="165100" y="1069975"/>
                  </a:lnTo>
                  <a:lnTo>
                    <a:pt x="79375" y="1038225"/>
                  </a:lnTo>
                  <a:lnTo>
                    <a:pt x="0" y="1149350"/>
                  </a:lnTo>
                  <a:lnTo>
                    <a:pt x="38100" y="1254125"/>
                  </a:lnTo>
                  <a:lnTo>
                    <a:pt x="38100" y="1343025"/>
                  </a:lnTo>
                  <a:lnTo>
                    <a:pt x="149225" y="1339850"/>
                  </a:lnTo>
                  <a:lnTo>
                    <a:pt x="127000" y="1435100"/>
                  </a:lnTo>
                  <a:lnTo>
                    <a:pt x="219075" y="1492250"/>
                  </a:lnTo>
                  <a:lnTo>
                    <a:pt x="228600" y="1552575"/>
                  </a:lnTo>
                  <a:lnTo>
                    <a:pt x="361950" y="1501775"/>
                  </a:lnTo>
                  <a:lnTo>
                    <a:pt x="434975" y="1520825"/>
                  </a:lnTo>
                  <a:lnTo>
                    <a:pt x="552450" y="1403350"/>
                  </a:lnTo>
                  <a:lnTo>
                    <a:pt x="898525" y="1263650"/>
                  </a:lnTo>
                  <a:lnTo>
                    <a:pt x="869950" y="1209675"/>
                  </a:lnTo>
                  <a:lnTo>
                    <a:pt x="885825" y="1152525"/>
                  </a:lnTo>
                  <a:lnTo>
                    <a:pt x="793750" y="1085850"/>
                  </a:lnTo>
                  <a:lnTo>
                    <a:pt x="790575" y="996950"/>
                  </a:lnTo>
                  <a:lnTo>
                    <a:pt x="714375" y="917575"/>
                  </a:lnTo>
                  <a:lnTo>
                    <a:pt x="733425" y="876300"/>
                  </a:lnTo>
                  <a:lnTo>
                    <a:pt x="717550" y="825500"/>
                  </a:lnTo>
                  <a:lnTo>
                    <a:pt x="727075" y="685800"/>
                  </a:lnTo>
                  <a:lnTo>
                    <a:pt x="892175" y="492125"/>
                  </a:lnTo>
                  <a:lnTo>
                    <a:pt x="898525" y="457200"/>
                  </a:lnTo>
                  <a:lnTo>
                    <a:pt x="1025525" y="352425"/>
                  </a:lnTo>
                  <a:lnTo>
                    <a:pt x="1044575" y="209550"/>
                  </a:lnTo>
                  <a:lnTo>
                    <a:pt x="1089025" y="180975"/>
                  </a:lnTo>
                  <a:lnTo>
                    <a:pt x="1133475" y="111125"/>
                  </a:lnTo>
                  <a:lnTo>
                    <a:pt x="10668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008279A-D19F-024E-356A-66F70383E82C}"/>
                </a:ext>
              </a:extLst>
            </p:cNvPr>
            <p:cNvSpPr/>
            <p:nvPr/>
          </p:nvSpPr>
          <p:spPr>
            <a:xfrm>
              <a:off x="2900645" y="4599130"/>
              <a:ext cx="643090" cy="677344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DA9CEE28-A565-9166-81D0-9292C87EB038}"/>
              </a:ext>
            </a:extLst>
          </p:cNvPr>
          <p:cNvSpPr/>
          <p:nvPr/>
        </p:nvSpPr>
        <p:spPr>
          <a:xfrm>
            <a:off x="1479026" y="2576038"/>
            <a:ext cx="1871669" cy="2183432"/>
          </a:xfrm>
          <a:custGeom>
            <a:avLst/>
            <a:gdLst>
              <a:gd name="connsiteX0" fmla="*/ 411638 w 1871669"/>
              <a:gd name="connsiteY0" fmla="*/ 0 h 2183432"/>
              <a:gd name="connsiteX1" fmla="*/ 453446 w 1871669"/>
              <a:gd name="connsiteY1" fmla="*/ 0 h 2183432"/>
              <a:gd name="connsiteX2" fmla="*/ 472741 w 1871669"/>
              <a:gd name="connsiteY2" fmla="*/ 28943 h 2183432"/>
              <a:gd name="connsiteX3" fmla="*/ 514548 w 1871669"/>
              <a:gd name="connsiteY3" fmla="*/ 16080 h 2183432"/>
              <a:gd name="connsiteX4" fmla="*/ 566003 w 1871669"/>
              <a:gd name="connsiteY4" fmla="*/ 48239 h 2183432"/>
              <a:gd name="connsiteX5" fmla="*/ 623890 w 1871669"/>
              <a:gd name="connsiteY5" fmla="*/ 22511 h 2183432"/>
              <a:gd name="connsiteX6" fmla="*/ 681776 w 1871669"/>
              <a:gd name="connsiteY6" fmla="*/ 22511 h 2183432"/>
              <a:gd name="connsiteX7" fmla="*/ 720367 w 1871669"/>
              <a:gd name="connsiteY7" fmla="*/ 0 h 2183432"/>
              <a:gd name="connsiteX8" fmla="*/ 855437 w 1871669"/>
              <a:gd name="connsiteY8" fmla="*/ 0 h 2183432"/>
              <a:gd name="connsiteX9" fmla="*/ 894028 w 1871669"/>
              <a:gd name="connsiteY9" fmla="*/ 28943 h 2183432"/>
              <a:gd name="connsiteX10" fmla="*/ 939051 w 1871669"/>
              <a:gd name="connsiteY10" fmla="*/ 16080 h 2183432"/>
              <a:gd name="connsiteX11" fmla="*/ 961562 w 1871669"/>
              <a:gd name="connsiteY11" fmla="*/ 90046 h 2183432"/>
              <a:gd name="connsiteX12" fmla="*/ 922971 w 1871669"/>
              <a:gd name="connsiteY12" fmla="*/ 141501 h 2183432"/>
              <a:gd name="connsiteX13" fmla="*/ 1025881 w 1871669"/>
              <a:gd name="connsiteY13" fmla="*/ 244410 h 2183432"/>
              <a:gd name="connsiteX14" fmla="*/ 1022665 w 1871669"/>
              <a:gd name="connsiteY14" fmla="*/ 283001 h 2183432"/>
              <a:gd name="connsiteX15" fmla="*/ 1045176 w 1871669"/>
              <a:gd name="connsiteY15" fmla="*/ 305513 h 2183432"/>
              <a:gd name="connsiteX16" fmla="*/ 1154518 w 1871669"/>
              <a:gd name="connsiteY16" fmla="*/ 247626 h 2183432"/>
              <a:gd name="connsiteX17" fmla="*/ 1202757 w 1871669"/>
              <a:gd name="connsiteY17" fmla="*/ 244410 h 2183432"/>
              <a:gd name="connsiteX18" fmla="*/ 1225268 w 1871669"/>
              <a:gd name="connsiteY18" fmla="*/ 289433 h 2183432"/>
              <a:gd name="connsiteX19" fmla="*/ 1199541 w 1871669"/>
              <a:gd name="connsiteY19" fmla="*/ 315161 h 2183432"/>
              <a:gd name="connsiteX20" fmla="*/ 1212404 w 1871669"/>
              <a:gd name="connsiteY20" fmla="*/ 369831 h 2183432"/>
              <a:gd name="connsiteX21" fmla="*/ 1241348 w 1871669"/>
              <a:gd name="connsiteY21" fmla="*/ 411638 h 2183432"/>
              <a:gd name="connsiteX22" fmla="*/ 1231700 w 1871669"/>
              <a:gd name="connsiteY22" fmla="*/ 495253 h 2183432"/>
              <a:gd name="connsiteX23" fmla="*/ 1196325 w 1871669"/>
              <a:gd name="connsiteY23" fmla="*/ 495253 h 2183432"/>
              <a:gd name="connsiteX24" fmla="*/ 1144870 w 1871669"/>
              <a:gd name="connsiteY24" fmla="*/ 537060 h 2183432"/>
              <a:gd name="connsiteX25" fmla="*/ 1135222 w 1871669"/>
              <a:gd name="connsiteY25" fmla="*/ 520980 h 2183432"/>
              <a:gd name="connsiteX26" fmla="*/ 1064472 w 1871669"/>
              <a:gd name="connsiteY26" fmla="*/ 479173 h 2183432"/>
              <a:gd name="connsiteX27" fmla="*/ 1041960 w 1871669"/>
              <a:gd name="connsiteY27" fmla="*/ 504900 h 2183432"/>
              <a:gd name="connsiteX28" fmla="*/ 1035528 w 1871669"/>
              <a:gd name="connsiteY28" fmla="*/ 591730 h 2183432"/>
              <a:gd name="connsiteX29" fmla="*/ 1019449 w 1871669"/>
              <a:gd name="connsiteY29" fmla="*/ 611026 h 2183432"/>
              <a:gd name="connsiteX30" fmla="*/ 1038744 w 1871669"/>
              <a:gd name="connsiteY30" fmla="*/ 627106 h 2183432"/>
              <a:gd name="connsiteX31" fmla="*/ 1035528 w 1871669"/>
              <a:gd name="connsiteY31" fmla="*/ 678560 h 2183432"/>
              <a:gd name="connsiteX32" fmla="*/ 1167381 w 1871669"/>
              <a:gd name="connsiteY32" fmla="*/ 730015 h 2183432"/>
              <a:gd name="connsiteX33" fmla="*/ 1183461 w 1871669"/>
              <a:gd name="connsiteY33" fmla="*/ 762174 h 2183432"/>
              <a:gd name="connsiteX34" fmla="*/ 1234916 w 1871669"/>
              <a:gd name="connsiteY34" fmla="*/ 762174 h 2183432"/>
              <a:gd name="connsiteX35" fmla="*/ 1273507 w 1871669"/>
              <a:gd name="connsiteY35" fmla="*/ 803981 h 2183432"/>
              <a:gd name="connsiteX36" fmla="*/ 1328178 w 1871669"/>
              <a:gd name="connsiteY36" fmla="*/ 771822 h 2183432"/>
              <a:gd name="connsiteX37" fmla="*/ 1402144 w 1871669"/>
              <a:gd name="connsiteY37" fmla="*/ 771822 h 2183432"/>
              <a:gd name="connsiteX38" fmla="*/ 1411792 w 1871669"/>
              <a:gd name="connsiteY38" fmla="*/ 810413 h 2183432"/>
              <a:gd name="connsiteX39" fmla="*/ 1386064 w 1871669"/>
              <a:gd name="connsiteY39" fmla="*/ 836141 h 2183432"/>
              <a:gd name="connsiteX40" fmla="*/ 1440735 w 1871669"/>
              <a:gd name="connsiteY40" fmla="*/ 855436 h 2183432"/>
              <a:gd name="connsiteX41" fmla="*/ 1466462 w 1871669"/>
              <a:gd name="connsiteY41" fmla="*/ 877948 h 2183432"/>
              <a:gd name="connsiteX42" fmla="*/ 1447167 w 1871669"/>
              <a:gd name="connsiteY42" fmla="*/ 922971 h 2183432"/>
              <a:gd name="connsiteX43" fmla="*/ 1482542 w 1871669"/>
              <a:gd name="connsiteY43" fmla="*/ 958346 h 2183432"/>
              <a:gd name="connsiteX44" fmla="*/ 1505054 w 1871669"/>
              <a:gd name="connsiteY44" fmla="*/ 951914 h 2183432"/>
              <a:gd name="connsiteX45" fmla="*/ 1514701 w 1871669"/>
              <a:gd name="connsiteY45" fmla="*/ 932619 h 2183432"/>
              <a:gd name="connsiteX46" fmla="*/ 1569372 w 1871669"/>
              <a:gd name="connsiteY46" fmla="*/ 929403 h 2183432"/>
              <a:gd name="connsiteX47" fmla="*/ 1614395 w 1871669"/>
              <a:gd name="connsiteY47" fmla="*/ 951914 h 2183432"/>
              <a:gd name="connsiteX48" fmla="*/ 1582236 w 1871669"/>
              <a:gd name="connsiteY48" fmla="*/ 984073 h 2183432"/>
              <a:gd name="connsiteX49" fmla="*/ 1614395 w 1871669"/>
              <a:gd name="connsiteY49" fmla="*/ 993721 h 2183432"/>
              <a:gd name="connsiteX50" fmla="*/ 1659418 w 1871669"/>
              <a:gd name="connsiteY50" fmla="*/ 980857 h 2183432"/>
              <a:gd name="connsiteX51" fmla="*/ 1678714 w 1871669"/>
              <a:gd name="connsiteY51" fmla="*/ 1006585 h 2183432"/>
              <a:gd name="connsiteX52" fmla="*/ 1768760 w 1871669"/>
              <a:gd name="connsiteY52" fmla="*/ 1019449 h 2183432"/>
              <a:gd name="connsiteX53" fmla="*/ 1759112 w 1871669"/>
              <a:gd name="connsiteY53" fmla="*/ 1054824 h 2183432"/>
              <a:gd name="connsiteX54" fmla="*/ 1775191 w 1871669"/>
              <a:gd name="connsiteY54" fmla="*/ 1106279 h 2183432"/>
              <a:gd name="connsiteX55" fmla="*/ 1726953 w 1871669"/>
              <a:gd name="connsiteY55" fmla="*/ 1167381 h 2183432"/>
              <a:gd name="connsiteX56" fmla="*/ 1691577 w 1871669"/>
              <a:gd name="connsiteY56" fmla="*/ 1173813 h 2183432"/>
              <a:gd name="connsiteX57" fmla="*/ 1669066 w 1871669"/>
              <a:gd name="connsiteY57" fmla="*/ 1199540 h 2183432"/>
              <a:gd name="connsiteX58" fmla="*/ 1698009 w 1871669"/>
              <a:gd name="connsiteY58" fmla="*/ 1222052 h 2183432"/>
              <a:gd name="connsiteX59" fmla="*/ 1710873 w 1871669"/>
              <a:gd name="connsiteY59" fmla="*/ 1292802 h 2183432"/>
              <a:gd name="connsiteX60" fmla="*/ 1691577 w 1871669"/>
              <a:gd name="connsiteY60" fmla="*/ 1321746 h 2183432"/>
              <a:gd name="connsiteX61" fmla="*/ 1717305 w 1871669"/>
              <a:gd name="connsiteY61" fmla="*/ 1353905 h 2183432"/>
              <a:gd name="connsiteX62" fmla="*/ 1749464 w 1871669"/>
              <a:gd name="connsiteY62" fmla="*/ 1347473 h 2183432"/>
              <a:gd name="connsiteX63" fmla="*/ 1771975 w 1871669"/>
              <a:gd name="connsiteY63" fmla="*/ 1369985 h 2183432"/>
              <a:gd name="connsiteX64" fmla="*/ 1852374 w 1871669"/>
              <a:gd name="connsiteY64" fmla="*/ 1392496 h 2183432"/>
              <a:gd name="connsiteX65" fmla="*/ 1871669 w 1871669"/>
              <a:gd name="connsiteY65" fmla="*/ 1402144 h 2183432"/>
              <a:gd name="connsiteX66" fmla="*/ 1868453 w 1871669"/>
              <a:gd name="connsiteY66" fmla="*/ 1424656 h 2183432"/>
              <a:gd name="connsiteX67" fmla="*/ 1816998 w 1871669"/>
              <a:gd name="connsiteY67" fmla="*/ 1421440 h 2183432"/>
              <a:gd name="connsiteX68" fmla="*/ 1797703 w 1871669"/>
              <a:gd name="connsiteY68" fmla="*/ 1431088 h 2183432"/>
              <a:gd name="connsiteX69" fmla="*/ 1836294 w 1871669"/>
              <a:gd name="connsiteY69" fmla="*/ 1482542 h 2183432"/>
              <a:gd name="connsiteX70" fmla="*/ 1823430 w 1871669"/>
              <a:gd name="connsiteY70" fmla="*/ 1546861 h 2183432"/>
              <a:gd name="connsiteX71" fmla="*/ 1813783 w 1871669"/>
              <a:gd name="connsiteY71" fmla="*/ 1627259 h 2183432"/>
              <a:gd name="connsiteX72" fmla="*/ 1842726 w 1871669"/>
              <a:gd name="connsiteY72" fmla="*/ 1672282 h 2183432"/>
              <a:gd name="connsiteX73" fmla="*/ 1836294 w 1871669"/>
              <a:gd name="connsiteY73" fmla="*/ 1698009 h 2183432"/>
              <a:gd name="connsiteX74" fmla="*/ 1862021 w 1871669"/>
              <a:gd name="connsiteY74" fmla="*/ 1717305 h 2183432"/>
              <a:gd name="connsiteX75" fmla="*/ 1858805 w 1871669"/>
              <a:gd name="connsiteY75" fmla="*/ 1775192 h 2183432"/>
              <a:gd name="connsiteX76" fmla="*/ 1797703 w 1871669"/>
              <a:gd name="connsiteY76" fmla="*/ 1820215 h 2183432"/>
              <a:gd name="connsiteX77" fmla="*/ 1726953 w 1871669"/>
              <a:gd name="connsiteY77" fmla="*/ 1845942 h 2183432"/>
              <a:gd name="connsiteX78" fmla="*/ 1681930 w 1871669"/>
              <a:gd name="connsiteY78" fmla="*/ 1807351 h 2183432"/>
              <a:gd name="connsiteX79" fmla="*/ 1643338 w 1871669"/>
              <a:gd name="connsiteY79" fmla="*/ 1810567 h 2183432"/>
              <a:gd name="connsiteX80" fmla="*/ 1611179 w 1871669"/>
              <a:gd name="connsiteY80" fmla="*/ 1807351 h 2183432"/>
              <a:gd name="connsiteX81" fmla="*/ 1585452 w 1871669"/>
              <a:gd name="connsiteY81" fmla="*/ 1826646 h 2183432"/>
              <a:gd name="connsiteX82" fmla="*/ 1546861 w 1871669"/>
              <a:gd name="connsiteY82" fmla="*/ 1858806 h 2183432"/>
              <a:gd name="connsiteX83" fmla="*/ 1514701 w 1871669"/>
              <a:gd name="connsiteY83" fmla="*/ 1829862 h 2183432"/>
              <a:gd name="connsiteX84" fmla="*/ 1453599 w 1871669"/>
              <a:gd name="connsiteY84" fmla="*/ 1871669 h 2183432"/>
              <a:gd name="connsiteX85" fmla="*/ 1437519 w 1871669"/>
              <a:gd name="connsiteY85" fmla="*/ 1887749 h 2183432"/>
              <a:gd name="connsiteX86" fmla="*/ 1437519 w 1871669"/>
              <a:gd name="connsiteY86" fmla="*/ 1916692 h 2183432"/>
              <a:gd name="connsiteX87" fmla="*/ 1272918 w 1871669"/>
              <a:gd name="connsiteY87" fmla="*/ 1960415 h 2183432"/>
              <a:gd name="connsiteX88" fmla="*/ 1301109 w 1871669"/>
              <a:gd name="connsiteY88" fmla="*/ 1980829 h 2183432"/>
              <a:gd name="connsiteX89" fmla="*/ 1293069 w 1871669"/>
              <a:gd name="connsiteY89" fmla="*/ 2009772 h 2183432"/>
              <a:gd name="connsiteX90" fmla="*/ 1307541 w 1871669"/>
              <a:gd name="connsiteY90" fmla="*/ 2037108 h 2183432"/>
              <a:gd name="connsiteX91" fmla="*/ 1132273 w 1871669"/>
              <a:gd name="connsiteY91" fmla="*/ 2107858 h 2183432"/>
              <a:gd name="connsiteX92" fmla="*/ 1072779 w 1871669"/>
              <a:gd name="connsiteY92" fmla="*/ 2167353 h 2183432"/>
              <a:gd name="connsiteX93" fmla="*/ 1035796 w 1871669"/>
              <a:gd name="connsiteY93" fmla="*/ 2157705 h 2183432"/>
              <a:gd name="connsiteX94" fmla="*/ 968261 w 1871669"/>
              <a:gd name="connsiteY94" fmla="*/ 2183432 h 2183432"/>
              <a:gd name="connsiteX95" fmla="*/ 963437 w 1871669"/>
              <a:gd name="connsiteY95" fmla="*/ 2152881 h 2183432"/>
              <a:gd name="connsiteX96" fmla="*/ 916807 w 1871669"/>
              <a:gd name="connsiteY96" fmla="*/ 2123938 h 2183432"/>
              <a:gd name="connsiteX97" fmla="*/ 928062 w 1871669"/>
              <a:gd name="connsiteY97" fmla="*/ 2075699 h 2183432"/>
              <a:gd name="connsiteX98" fmla="*/ 871784 w 1871669"/>
              <a:gd name="connsiteY98" fmla="*/ 2077307 h 2183432"/>
              <a:gd name="connsiteX99" fmla="*/ 871784 w 1871669"/>
              <a:gd name="connsiteY99" fmla="*/ 2032284 h 2183432"/>
              <a:gd name="connsiteX100" fmla="*/ 852488 w 1871669"/>
              <a:gd name="connsiteY100" fmla="*/ 1979221 h 2183432"/>
              <a:gd name="connsiteX101" fmla="*/ 892687 w 1871669"/>
              <a:gd name="connsiteY101" fmla="*/ 1922942 h 2183432"/>
              <a:gd name="connsiteX102" fmla="*/ 936102 w 1871669"/>
              <a:gd name="connsiteY102" fmla="*/ 1939022 h 2183432"/>
              <a:gd name="connsiteX103" fmla="*/ 984053 w 1871669"/>
              <a:gd name="connsiteY103" fmla="*/ 1850313 h 2183432"/>
              <a:gd name="connsiteX104" fmla="*/ 929403 w 1871669"/>
              <a:gd name="connsiteY104" fmla="*/ 1810567 h 2183432"/>
              <a:gd name="connsiteX105" fmla="*/ 887596 w 1871669"/>
              <a:gd name="connsiteY105" fmla="*/ 1820215 h 2183432"/>
              <a:gd name="connsiteX106" fmla="*/ 852220 w 1871669"/>
              <a:gd name="connsiteY106" fmla="*/ 1768760 h 2183432"/>
              <a:gd name="connsiteX107" fmla="*/ 820061 w 1871669"/>
              <a:gd name="connsiteY107" fmla="*/ 1749464 h 2183432"/>
              <a:gd name="connsiteX108" fmla="*/ 797550 w 1871669"/>
              <a:gd name="connsiteY108" fmla="*/ 1733385 h 2183432"/>
              <a:gd name="connsiteX109" fmla="*/ 775038 w 1871669"/>
              <a:gd name="connsiteY109" fmla="*/ 1701225 h 2183432"/>
              <a:gd name="connsiteX110" fmla="*/ 726799 w 1871669"/>
              <a:gd name="connsiteY110" fmla="*/ 1694794 h 2183432"/>
              <a:gd name="connsiteX111" fmla="*/ 688208 w 1871669"/>
              <a:gd name="connsiteY111" fmla="*/ 1694794 h 2183432"/>
              <a:gd name="connsiteX112" fmla="*/ 675344 w 1871669"/>
              <a:gd name="connsiteY112" fmla="*/ 1704441 h 2183432"/>
              <a:gd name="connsiteX113" fmla="*/ 588514 w 1871669"/>
              <a:gd name="connsiteY113" fmla="*/ 1691578 h 2183432"/>
              <a:gd name="connsiteX114" fmla="*/ 511332 w 1871669"/>
              <a:gd name="connsiteY114" fmla="*/ 1723737 h 2183432"/>
              <a:gd name="connsiteX115" fmla="*/ 427718 w 1871669"/>
              <a:gd name="connsiteY115" fmla="*/ 1685146 h 2183432"/>
              <a:gd name="connsiteX116" fmla="*/ 398775 w 1871669"/>
              <a:gd name="connsiteY116" fmla="*/ 1701225 h 2183432"/>
              <a:gd name="connsiteX117" fmla="*/ 356968 w 1871669"/>
              <a:gd name="connsiteY117" fmla="*/ 1701225 h 2183432"/>
              <a:gd name="connsiteX118" fmla="*/ 337672 w 1871669"/>
              <a:gd name="connsiteY118" fmla="*/ 1691578 h 2183432"/>
              <a:gd name="connsiteX119" fmla="*/ 289433 w 1871669"/>
              <a:gd name="connsiteY119" fmla="*/ 1704441 h 2183432"/>
              <a:gd name="connsiteX120" fmla="*/ 279785 w 1871669"/>
              <a:gd name="connsiteY120" fmla="*/ 1723737 h 2183432"/>
              <a:gd name="connsiteX121" fmla="*/ 279785 w 1871669"/>
              <a:gd name="connsiteY121" fmla="*/ 1746248 h 2183432"/>
              <a:gd name="connsiteX122" fmla="*/ 247626 w 1871669"/>
              <a:gd name="connsiteY122" fmla="*/ 1765544 h 2183432"/>
              <a:gd name="connsiteX123" fmla="*/ 202603 w 1871669"/>
              <a:gd name="connsiteY123" fmla="*/ 1778408 h 2183432"/>
              <a:gd name="connsiteX124" fmla="*/ 170444 w 1871669"/>
              <a:gd name="connsiteY124" fmla="*/ 1739816 h 2183432"/>
              <a:gd name="connsiteX125" fmla="*/ 128637 w 1871669"/>
              <a:gd name="connsiteY125" fmla="*/ 1765544 h 2183432"/>
              <a:gd name="connsiteX126" fmla="*/ 102910 w 1871669"/>
              <a:gd name="connsiteY126" fmla="*/ 1765544 h 2183432"/>
              <a:gd name="connsiteX127" fmla="*/ 99694 w 1871669"/>
              <a:gd name="connsiteY127" fmla="*/ 1730169 h 2183432"/>
              <a:gd name="connsiteX128" fmla="*/ 122205 w 1871669"/>
              <a:gd name="connsiteY128" fmla="*/ 1704441 h 2183432"/>
              <a:gd name="connsiteX129" fmla="*/ 93262 w 1871669"/>
              <a:gd name="connsiteY129" fmla="*/ 1685146 h 2183432"/>
              <a:gd name="connsiteX130" fmla="*/ 93262 w 1871669"/>
              <a:gd name="connsiteY130" fmla="*/ 1636907 h 2183432"/>
              <a:gd name="connsiteX131" fmla="*/ 48239 w 1871669"/>
              <a:gd name="connsiteY131" fmla="*/ 1591884 h 2183432"/>
              <a:gd name="connsiteX132" fmla="*/ 22511 w 1871669"/>
              <a:gd name="connsiteY132" fmla="*/ 1591884 h 2183432"/>
              <a:gd name="connsiteX133" fmla="*/ 19295 w 1871669"/>
              <a:gd name="connsiteY133" fmla="*/ 1562941 h 2183432"/>
              <a:gd name="connsiteX134" fmla="*/ 3216 w 1871669"/>
              <a:gd name="connsiteY134" fmla="*/ 1546861 h 2183432"/>
              <a:gd name="connsiteX135" fmla="*/ 6432 w 1871669"/>
              <a:gd name="connsiteY135" fmla="*/ 1505054 h 2183432"/>
              <a:gd name="connsiteX136" fmla="*/ 28943 w 1871669"/>
              <a:gd name="connsiteY136" fmla="*/ 1460031 h 2183432"/>
              <a:gd name="connsiteX137" fmla="*/ 70750 w 1871669"/>
              <a:gd name="connsiteY137" fmla="*/ 1447167 h 2183432"/>
              <a:gd name="connsiteX138" fmla="*/ 32159 w 1871669"/>
              <a:gd name="connsiteY138" fmla="*/ 1392496 h 2183432"/>
              <a:gd name="connsiteX139" fmla="*/ 0 w 1871669"/>
              <a:gd name="connsiteY139" fmla="*/ 1386064 h 2183432"/>
              <a:gd name="connsiteX140" fmla="*/ 25727 w 1871669"/>
              <a:gd name="connsiteY140" fmla="*/ 1344257 h 2183432"/>
              <a:gd name="connsiteX141" fmla="*/ 25727 w 1871669"/>
              <a:gd name="connsiteY141" fmla="*/ 1299234 h 2183432"/>
              <a:gd name="connsiteX142" fmla="*/ 51455 w 1871669"/>
              <a:gd name="connsiteY142" fmla="*/ 1273507 h 2183432"/>
              <a:gd name="connsiteX143" fmla="*/ 19295 w 1871669"/>
              <a:gd name="connsiteY143" fmla="*/ 1260643 h 2183432"/>
              <a:gd name="connsiteX144" fmla="*/ 22511 w 1871669"/>
              <a:gd name="connsiteY144" fmla="*/ 1238132 h 2183432"/>
              <a:gd name="connsiteX145" fmla="*/ 38591 w 1871669"/>
              <a:gd name="connsiteY145" fmla="*/ 1205972 h 2183432"/>
              <a:gd name="connsiteX146" fmla="*/ 90046 w 1871669"/>
              <a:gd name="connsiteY146" fmla="*/ 1183461 h 2183432"/>
              <a:gd name="connsiteX147" fmla="*/ 102910 w 1871669"/>
              <a:gd name="connsiteY147" fmla="*/ 1132006 h 2183432"/>
              <a:gd name="connsiteX148" fmla="*/ 122205 w 1871669"/>
              <a:gd name="connsiteY148" fmla="*/ 1093415 h 2183432"/>
              <a:gd name="connsiteX149" fmla="*/ 151148 w 1871669"/>
              <a:gd name="connsiteY149" fmla="*/ 1083767 h 2183432"/>
              <a:gd name="connsiteX150" fmla="*/ 170444 w 1871669"/>
              <a:gd name="connsiteY150" fmla="*/ 1022664 h 2183432"/>
              <a:gd name="connsiteX151" fmla="*/ 170444 w 1871669"/>
              <a:gd name="connsiteY151" fmla="*/ 993721 h 2183432"/>
              <a:gd name="connsiteX152" fmla="*/ 205819 w 1871669"/>
              <a:gd name="connsiteY152" fmla="*/ 967994 h 2183432"/>
              <a:gd name="connsiteX153" fmla="*/ 241194 w 1871669"/>
              <a:gd name="connsiteY153" fmla="*/ 984073 h 2183432"/>
              <a:gd name="connsiteX154" fmla="*/ 241194 w 1871669"/>
              <a:gd name="connsiteY154" fmla="*/ 961562 h 2183432"/>
              <a:gd name="connsiteX155" fmla="*/ 234763 w 1871669"/>
              <a:gd name="connsiteY155" fmla="*/ 945482 h 2183432"/>
              <a:gd name="connsiteX156" fmla="*/ 237978 w 1871669"/>
              <a:gd name="connsiteY156" fmla="*/ 926187 h 2183432"/>
              <a:gd name="connsiteX157" fmla="*/ 202603 w 1871669"/>
              <a:gd name="connsiteY157" fmla="*/ 900459 h 2183432"/>
              <a:gd name="connsiteX158" fmla="*/ 189740 w 1871669"/>
              <a:gd name="connsiteY158" fmla="*/ 858652 h 2183432"/>
              <a:gd name="connsiteX159" fmla="*/ 237978 w 1871669"/>
              <a:gd name="connsiteY159" fmla="*/ 816845 h 2183432"/>
              <a:gd name="connsiteX160" fmla="*/ 286217 w 1871669"/>
              <a:gd name="connsiteY160" fmla="*/ 829709 h 2183432"/>
              <a:gd name="connsiteX161" fmla="*/ 331240 w 1871669"/>
              <a:gd name="connsiteY161" fmla="*/ 803981 h 2183432"/>
              <a:gd name="connsiteX162" fmla="*/ 398775 w 1871669"/>
              <a:gd name="connsiteY162" fmla="*/ 742879 h 2183432"/>
              <a:gd name="connsiteX163" fmla="*/ 405207 w 1871669"/>
              <a:gd name="connsiteY163" fmla="*/ 678560 h 2183432"/>
              <a:gd name="connsiteX164" fmla="*/ 379479 w 1871669"/>
              <a:gd name="connsiteY164" fmla="*/ 662481 h 2183432"/>
              <a:gd name="connsiteX165" fmla="*/ 398775 w 1871669"/>
              <a:gd name="connsiteY165" fmla="*/ 588514 h 2183432"/>
              <a:gd name="connsiteX166" fmla="*/ 344104 w 1871669"/>
              <a:gd name="connsiteY166" fmla="*/ 556355 h 2183432"/>
              <a:gd name="connsiteX167" fmla="*/ 347320 w 1871669"/>
              <a:gd name="connsiteY167" fmla="*/ 463093 h 2183432"/>
              <a:gd name="connsiteX168" fmla="*/ 292649 w 1871669"/>
              <a:gd name="connsiteY168" fmla="*/ 430934 h 2183432"/>
              <a:gd name="connsiteX169" fmla="*/ 270138 w 1871669"/>
              <a:gd name="connsiteY169" fmla="*/ 308729 h 2183432"/>
              <a:gd name="connsiteX170" fmla="*/ 234763 w 1871669"/>
              <a:gd name="connsiteY170" fmla="*/ 289433 h 2183432"/>
              <a:gd name="connsiteX171" fmla="*/ 266922 w 1871669"/>
              <a:gd name="connsiteY171" fmla="*/ 257274 h 2183432"/>
              <a:gd name="connsiteX172" fmla="*/ 263706 w 1871669"/>
              <a:gd name="connsiteY172" fmla="*/ 199387 h 2183432"/>
              <a:gd name="connsiteX173" fmla="*/ 231547 w 1871669"/>
              <a:gd name="connsiteY173" fmla="*/ 189740 h 2183432"/>
              <a:gd name="connsiteX174" fmla="*/ 237978 w 1871669"/>
              <a:gd name="connsiteY174" fmla="*/ 151148 h 2183432"/>
              <a:gd name="connsiteX175" fmla="*/ 186524 w 1871669"/>
              <a:gd name="connsiteY175" fmla="*/ 106125 h 2183432"/>
              <a:gd name="connsiteX176" fmla="*/ 244410 w 1871669"/>
              <a:gd name="connsiteY176" fmla="*/ 86830 h 2183432"/>
              <a:gd name="connsiteX177" fmla="*/ 315161 w 1871669"/>
              <a:gd name="connsiteY177" fmla="*/ 70750 h 218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1871669" h="2183432">
                <a:moveTo>
                  <a:pt x="411638" y="0"/>
                </a:moveTo>
                <a:lnTo>
                  <a:pt x="453446" y="0"/>
                </a:lnTo>
                <a:lnTo>
                  <a:pt x="472741" y="28943"/>
                </a:lnTo>
                <a:lnTo>
                  <a:pt x="514548" y="16080"/>
                </a:lnTo>
                <a:lnTo>
                  <a:pt x="566003" y="48239"/>
                </a:lnTo>
                <a:lnTo>
                  <a:pt x="623890" y="22511"/>
                </a:lnTo>
                <a:lnTo>
                  <a:pt x="681776" y="22511"/>
                </a:lnTo>
                <a:lnTo>
                  <a:pt x="720367" y="0"/>
                </a:lnTo>
                <a:lnTo>
                  <a:pt x="855437" y="0"/>
                </a:lnTo>
                <a:lnTo>
                  <a:pt x="894028" y="28943"/>
                </a:lnTo>
                <a:lnTo>
                  <a:pt x="939051" y="16080"/>
                </a:lnTo>
                <a:lnTo>
                  <a:pt x="961562" y="90046"/>
                </a:lnTo>
                <a:lnTo>
                  <a:pt x="922971" y="141501"/>
                </a:lnTo>
                <a:lnTo>
                  <a:pt x="1025881" y="244410"/>
                </a:lnTo>
                <a:lnTo>
                  <a:pt x="1022665" y="283001"/>
                </a:lnTo>
                <a:lnTo>
                  <a:pt x="1045176" y="305513"/>
                </a:lnTo>
                <a:lnTo>
                  <a:pt x="1154518" y="247626"/>
                </a:lnTo>
                <a:lnTo>
                  <a:pt x="1202757" y="244410"/>
                </a:lnTo>
                <a:lnTo>
                  <a:pt x="1225268" y="289433"/>
                </a:lnTo>
                <a:lnTo>
                  <a:pt x="1199541" y="315161"/>
                </a:lnTo>
                <a:lnTo>
                  <a:pt x="1212404" y="369831"/>
                </a:lnTo>
                <a:lnTo>
                  <a:pt x="1241348" y="411638"/>
                </a:lnTo>
                <a:lnTo>
                  <a:pt x="1231700" y="495253"/>
                </a:lnTo>
                <a:lnTo>
                  <a:pt x="1196325" y="495253"/>
                </a:lnTo>
                <a:lnTo>
                  <a:pt x="1144870" y="537060"/>
                </a:lnTo>
                <a:lnTo>
                  <a:pt x="1135222" y="520980"/>
                </a:lnTo>
                <a:lnTo>
                  <a:pt x="1064472" y="479173"/>
                </a:lnTo>
                <a:lnTo>
                  <a:pt x="1041960" y="504900"/>
                </a:lnTo>
                <a:lnTo>
                  <a:pt x="1035528" y="591730"/>
                </a:lnTo>
                <a:lnTo>
                  <a:pt x="1019449" y="611026"/>
                </a:lnTo>
                <a:lnTo>
                  <a:pt x="1038744" y="627106"/>
                </a:lnTo>
                <a:lnTo>
                  <a:pt x="1035528" y="678560"/>
                </a:lnTo>
                <a:lnTo>
                  <a:pt x="1167381" y="730015"/>
                </a:lnTo>
                <a:lnTo>
                  <a:pt x="1183461" y="762174"/>
                </a:lnTo>
                <a:lnTo>
                  <a:pt x="1234916" y="762174"/>
                </a:lnTo>
                <a:lnTo>
                  <a:pt x="1273507" y="803981"/>
                </a:lnTo>
                <a:lnTo>
                  <a:pt x="1328178" y="771822"/>
                </a:lnTo>
                <a:lnTo>
                  <a:pt x="1402144" y="771822"/>
                </a:lnTo>
                <a:lnTo>
                  <a:pt x="1411792" y="810413"/>
                </a:lnTo>
                <a:lnTo>
                  <a:pt x="1386064" y="836141"/>
                </a:lnTo>
                <a:lnTo>
                  <a:pt x="1440735" y="855436"/>
                </a:lnTo>
                <a:lnTo>
                  <a:pt x="1466462" y="877948"/>
                </a:lnTo>
                <a:lnTo>
                  <a:pt x="1447167" y="922971"/>
                </a:lnTo>
                <a:lnTo>
                  <a:pt x="1482542" y="958346"/>
                </a:lnTo>
                <a:lnTo>
                  <a:pt x="1505054" y="951914"/>
                </a:lnTo>
                <a:lnTo>
                  <a:pt x="1514701" y="932619"/>
                </a:lnTo>
                <a:lnTo>
                  <a:pt x="1569372" y="929403"/>
                </a:lnTo>
                <a:lnTo>
                  <a:pt x="1614395" y="951914"/>
                </a:lnTo>
                <a:lnTo>
                  <a:pt x="1582236" y="984073"/>
                </a:lnTo>
                <a:lnTo>
                  <a:pt x="1614395" y="993721"/>
                </a:lnTo>
                <a:lnTo>
                  <a:pt x="1659418" y="980857"/>
                </a:lnTo>
                <a:lnTo>
                  <a:pt x="1678714" y="1006585"/>
                </a:lnTo>
                <a:lnTo>
                  <a:pt x="1768760" y="1019449"/>
                </a:lnTo>
                <a:lnTo>
                  <a:pt x="1759112" y="1054824"/>
                </a:lnTo>
                <a:lnTo>
                  <a:pt x="1775191" y="1106279"/>
                </a:lnTo>
                <a:lnTo>
                  <a:pt x="1726953" y="1167381"/>
                </a:lnTo>
                <a:lnTo>
                  <a:pt x="1691577" y="1173813"/>
                </a:lnTo>
                <a:lnTo>
                  <a:pt x="1669066" y="1199540"/>
                </a:lnTo>
                <a:lnTo>
                  <a:pt x="1698009" y="1222052"/>
                </a:lnTo>
                <a:lnTo>
                  <a:pt x="1710873" y="1292802"/>
                </a:lnTo>
                <a:lnTo>
                  <a:pt x="1691577" y="1321746"/>
                </a:lnTo>
                <a:lnTo>
                  <a:pt x="1717305" y="1353905"/>
                </a:lnTo>
                <a:lnTo>
                  <a:pt x="1749464" y="1347473"/>
                </a:lnTo>
                <a:lnTo>
                  <a:pt x="1771975" y="1369985"/>
                </a:lnTo>
                <a:lnTo>
                  <a:pt x="1852374" y="1392496"/>
                </a:lnTo>
                <a:lnTo>
                  <a:pt x="1871669" y="1402144"/>
                </a:lnTo>
                <a:lnTo>
                  <a:pt x="1868453" y="1424656"/>
                </a:lnTo>
                <a:lnTo>
                  <a:pt x="1816998" y="1421440"/>
                </a:lnTo>
                <a:lnTo>
                  <a:pt x="1797703" y="1431088"/>
                </a:lnTo>
                <a:lnTo>
                  <a:pt x="1836294" y="1482542"/>
                </a:lnTo>
                <a:lnTo>
                  <a:pt x="1823430" y="1546861"/>
                </a:lnTo>
                <a:lnTo>
                  <a:pt x="1813783" y="1627259"/>
                </a:lnTo>
                <a:lnTo>
                  <a:pt x="1842726" y="1672282"/>
                </a:lnTo>
                <a:lnTo>
                  <a:pt x="1836294" y="1698009"/>
                </a:lnTo>
                <a:lnTo>
                  <a:pt x="1862021" y="1717305"/>
                </a:lnTo>
                <a:lnTo>
                  <a:pt x="1858805" y="1775192"/>
                </a:lnTo>
                <a:lnTo>
                  <a:pt x="1797703" y="1820215"/>
                </a:lnTo>
                <a:lnTo>
                  <a:pt x="1726953" y="1845942"/>
                </a:lnTo>
                <a:lnTo>
                  <a:pt x="1681930" y="1807351"/>
                </a:lnTo>
                <a:lnTo>
                  <a:pt x="1643338" y="1810567"/>
                </a:lnTo>
                <a:lnTo>
                  <a:pt x="1611179" y="1807351"/>
                </a:lnTo>
                <a:lnTo>
                  <a:pt x="1585452" y="1826646"/>
                </a:lnTo>
                <a:lnTo>
                  <a:pt x="1546861" y="1858806"/>
                </a:lnTo>
                <a:lnTo>
                  <a:pt x="1514701" y="1829862"/>
                </a:lnTo>
                <a:lnTo>
                  <a:pt x="1453599" y="1871669"/>
                </a:lnTo>
                <a:lnTo>
                  <a:pt x="1437519" y="1887749"/>
                </a:lnTo>
                <a:lnTo>
                  <a:pt x="1437519" y="1916692"/>
                </a:lnTo>
                <a:lnTo>
                  <a:pt x="1272918" y="1960415"/>
                </a:lnTo>
                <a:lnTo>
                  <a:pt x="1301109" y="1980829"/>
                </a:lnTo>
                <a:lnTo>
                  <a:pt x="1293069" y="2009772"/>
                </a:lnTo>
                <a:lnTo>
                  <a:pt x="1307541" y="2037108"/>
                </a:lnTo>
                <a:lnTo>
                  <a:pt x="1132273" y="2107858"/>
                </a:lnTo>
                <a:lnTo>
                  <a:pt x="1072779" y="2167353"/>
                </a:lnTo>
                <a:lnTo>
                  <a:pt x="1035796" y="2157705"/>
                </a:lnTo>
                <a:lnTo>
                  <a:pt x="968261" y="2183432"/>
                </a:lnTo>
                <a:lnTo>
                  <a:pt x="963437" y="2152881"/>
                </a:lnTo>
                <a:lnTo>
                  <a:pt x="916807" y="2123938"/>
                </a:lnTo>
                <a:lnTo>
                  <a:pt x="928062" y="2075699"/>
                </a:lnTo>
                <a:lnTo>
                  <a:pt x="871784" y="2077307"/>
                </a:lnTo>
                <a:lnTo>
                  <a:pt x="871784" y="2032284"/>
                </a:lnTo>
                <a:lnTo>
                  <a:pt x="852488" y="1979221"/>
                </a:lnTo>
                <a:lnTo>
                  <a:pt x="892687" y="1922942"/>
                </a:lnTo>
                <a:lnTo>
                  <a:pt x="936102" y="1939022"/>
                </a:lnTo>
                <a:lnTo>
                  <a:pt x="984053" y="1850313"/>
                </a:lnTo>
                <a:lnTo>
                  <a:pt x="929403" y="1810567"/>
                </a:lnTo>
                <a:lnTo>
                  <a:pt x="887596" y="1820215"/>
                </a:lnTo>
                <a:lnTo>
                  <a:pt x="852220" y="1768760"/>
                </a:lnTo>
                <a:lnTo>
                  <a:pt x="820061" y="1749464"/>
                </a:lnTo>
                <a:lnTo>
                  <a:pt x="797550" y="1733385"/>
                </a:lnTo>
                <a:lnTo>
                  <a:pt x="775038" y="1701225"/>
                </a:lnTo>
                <a:lnTo>
                  <a:pt x="726799" y="1694794"/>
                </a:lnTo>
                <a:lnTo>
                  <a:pt x="688208" y="1694794"/>
                </a:lnTo>
                <a:lnTo>
                  <a:pt x="675344" y="1704441"/>
                </a:lnTo>
                <a:lnTo>
                  <a:pt x="588514" y="1691578"/>
                </a:lnTo>
                <a:lnTo>
                  <a:pt x="511332" y="1723737"/>
                </a:lnTo>
                <a:lnTo>
                  <a:pt x="427718" y="1685146"/>
                </a:lnTo>
                <a:lnTo>
                  <a:pt x="398775" y="1701225"/>
                </a:lnTo>
                <a:lnTo>
                  <a:pt x="356968" y="1701225"/>
                </a:lnTo>
                <a:lnTo>
                  <a:pt x="337672" y="1691578"/>
                </a:lnTo>
                <a:lnTo>
                  <a:pt x="289433" y="1704441"/>
                </a:lnTo>
                <a:lnTo>
                  <a:pt x="279785" y="1723737"/>
                </a:lnTo>
                <a:lnTo>
                  <a:pt x="279785" y="1746248"/>
                </a:lnTo>
                <a:lnTo>
                  <a:pt x="247626" y="1765544"/>
                </a:lnTo>
                <a:lnTo>
                  <a:pt x="202603" y="1778408"/>
                </a:lnTo>
                <a:lnTo>
                  <a:pt x="170444" y="1739816"/>
                </a:lnTo>
                <a:lnTo>
                  <a:pt x="128637" y="1765544"/>
                </a:lnTo>
                <a:lnTo>
                  <a:pt x="102910" y="1765544"/>
                </a:lnTo>
                <a:lnTo>
                  <a:pt x="99694" y="1730169"/>
                </a:lnTo>
                <a:lnTo>
                  <a:pt x="122205" y="1704441"/>
                </a:lnTo>
                <a:lnTo>
                  <a:pt x="93262" y="1685146"/>
                </a:lnTo>
                <a:lnTo>
                  <a:pt x="93262" y="1636907"/>
                </a:lnTo>
                <a:lnTo>
                  <a:pt x="48239" y="1591884"/>
                </a:lnTo>
                <a:lnTo>
                  <a:pt x="22511" y="1591884"/>
                </a:lnTo>
                <a:lnTo>
                  <a:pt x="19295" y="1562941"/>
                </a:lnTo>
                <a:lnTo>
                  <a:pt x="3216" y="1546861"/>
                </a:lnTo>
                <a:lnTo>
                  <a:pt x="6432" y="1505054"/>
                </a:lnTo>
                <a:lnTo>
                  <a:pt x="28943" y="1460031"/>
                </a:lnTo>
                <a:lnTo>
                  <a:pt x="70750" y="1447167"/>
                </a:lnTo>
                <a:lnTo>
                  <a:pt x="32159" y="1392496"/>
                </a:lnTo>
                <a:lnTo>
                  <a:pt x="0" y="1386064"/>
                </a:lnTo>
                <a:lnTo>
                  <a:pt x="25727" y="1344257"/>
                </a:lnTo>
                <a:lnTo>
                  <a:pt x="25727" y="1299234"/>
                </a:lnTo>
                <a:lnTo>
                  <a:pt x="51455" y="1273507"/>
                </a:lnTo>
                <a:lnTo>
                  <a:pt x="19295" y="1260643"/>
                </a:lnTo>
                <a:lnTo>
                  <a:pt x="22511" y="1238132"/>
                </a:lnTo>
                <a:lnTo>
                  <a:pt x="38591" y="1205972"/>
                </a:lnTo>
                <a:lnTo>
                  <a:pt x="90046" y="1183461"/>
                </a:lnTo>
                <a:lnTo>
                  <a:pt x="102910" y="1132006"/>
                </a:lnTo>
                <a:lnTo>
                  <a:pt x="122205" y="1093415"/>
                </a:lnTo>
                <a:lnTo>
                  <a:pt x="151148" y="1083767"/>
                </a:lnTo>
                <a:lnTo>
                  <a:pt x="170444" y="1022664"/>
                </a:lnTo>
                <a:lnTo>
                  <a:pt x="170444" y="993721"/>
                </a:lnTo>
                <a:lnTo>
                  <a:pt x="205819" y="967994"/>
                </a:lnTo>
                <a:lnTo>
                  <a:pt x="241194" y="984073"/>
                </a:lnTo>
                <a:lnTo>
                  <a:pt x="241194" y="961562"/>
                </a:lnTo>
                <a:lnTo>
                  <a:pt x="234763" y="945482"/>
                </a:lnTo>
                <a:lnTo>
                  <a:pt x="237978" y="926187"/>
                </a:lnTo>
                <a:lnTo>
                  <a:pt x="202603" y="900459"/>
                </a:lnTo>
                <a:lnTo>
                  <a:pt x="189740" y="858652"/>
                </a:lnTo>
                <a:lnTo>
                  <a:pt x="237978" y="816845"/>
                </a:lnTo>
                <a:lnTo>
                  <a:pt x="286217" y="829709"/>
                </a:lnTo>
                <a:lnTo>
                  <a:pt x="331240" y="803981"/>
                </a:lnTo>
                <a:lnTo>
                  <a:pt x="398775" y="742879"/>
                </a:lnTo>
                <a:lnTo>
                  <a:pt x="405207" y="678560"/>
                </a:lnTo>
                <a:lnTo>
                  <a:pt x="379479" y="662481"/>
                </a:lnTo>
                <a:lnTo>
                  <a:pt x="398775" y="588514"/>
                </a:lnTo>
                <a:lnTo>
                  <a:pt x="344104" y="556355"/>
                </a:lnTo>
                <a:lnTo>
                  <a:pt x="347320" y="463093"/>
                </a:lnTo>
                <a:lnTo>
                  <a:pt x="292649" y="430934"/>
                </a:lnTo>
                <a:lnTo>
                  <a:pt x="270138" y="308729"/>
                </a:lnTo>
                <a:lnTo>
                  <a:pt x="234763" y="289433"/>
                </a:lnTo>
                <a:lnTo>
                  <a:pt x="266922" y="257274"/>
                </a:lnTo>
                <a:lnTo>
                  <a:pt x="263706" y="199387"/>
                </a:lnTo>
                <a:lnTo>
                  <a:pt x="231547" y="189740"/>
                </a:lnTo>
                <a:lnTo>
                  <a:pt x="237978" y="151148"/>
                </a:lnTo>
                <a:lnTo>
                  <a:pt x="186524" y="106125"/>
                </a:lnTo>
                <a:lnTo>
                  <a:pt x="244410" y="86830"/>
                </a:lnTo>
                <a:lnTo>
                  <a:pt x="315161" y="707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ABBFE0C-788F-74A9-CCC4-A4BDB604928F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4C3D976-C5BB-9BC5-946C-19B3DE547C51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1FFEE9F-B27C-2C8F-D6A0-6ED2D04EDD80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7973E19-382C-E5AC-A1B6-6C5919C46E38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兵庫県、正解は③</a:t>
            </a:r>
            <a:endParaRPr lang="en-US" altLang="ja-JP" sz="4000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2A4C227-C88A-80E3-CE97-3137C577C701}"/>
              </a:ext>
            </a:extLst>
          </p:cNvPr>
          <p:cNvSpPr txBox="1"/>
          <p:nvPr/>
        </p:nvSpPr>
        <p:spPr>
          <a:xfrm>
            <a:off x="3407189" y="5907497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兵庫県には淡路島があります</a:t>
            </a: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BB3AD3E7-83BB-3EC7-CAC2-92DD91404935}"/>
              </a:ext>
            </a:extLst>
          </p:cNvPr>
          <p:cNvSpPr/>
          <p:nvPr/>
        </p:nvSpPr>
        <p:spPr>
          <a:xfrm>
            <a:off x="5365226" y="2576032"/>
            <a:ext cx="1871669" cy="2591040"/>
          </a:xfrm>
          <a:custGeom>
            <a:avLst/>
            <a:gdLst>
              <a:gd name="connsiteX0" fmla="*/ 411639 w 1871669"/>
              <a:gd name="connsiteY0" fmla="*/ 0 h 2591040"/>
              <a:gd name="connsiteX1" fmla="*/ 453446 w 1871669"/>
              <a:gd name="connsiteY1" fmla="*/ 0 h 2591040"/>
              <a:gd name="connsiteX2" fmla="*/ 472741 w 1871669"/>
              <a:gd name="connsiteY2" fmla="*/ 28943 h 2591040"/>
              <a:gd name="connsiteX3" fmla="*/ 514548 w 1871669"/>
              <a:gd name="connsiteY3" fmla="*/ 16080 h 2591040"/>
              <a:gd name="connsiteX4" fmla="*/ 566003 w 1871669"/>
              <a:gd name="connsiteY4" fmla="*/ 48239 h 2591040"/>
              <a:gd name="connsiteX5" fmla="*/ 623890 w 1871669"/>
              <a:gd name="connsiteY5" fmla="*/ 22512 h 2591040"/>
              <a:gd name="connsiteX6" fmla="*/ 681777 w 1871669"/>
              <a:gd name="connsiteY6" fmla="*/ 22512 h 2591040"/>
              <a:gd name="connsiteX7" fmla="*/ 720368 w 1871669"/>
              <a:gd name="connsiteY7" fmla="*/ 0 h 2591040"/>
              <a:gd name="connsiteX8" fmla="*/ 855437 w 1871669"/>
              <a:gd name="connsiteY8" fmla="*/ 0 h 2591040"/>
              <a:gd name="connsiteX9" fmla="*/ 894028 w 1871669"/>
              <a:gd name="connsiteY9" fmla="*/ 28943 h 2591040"/>
              <a:gd name="connsiteX10" fmla="*/ 939051 w 1871669"/>
              <a:gd name="connsiteY10" fmla="*/ 16080 h 2591040"/>
              <a:gd name="connsiteX11" fmla="*/ 961562 w 1871669"/>
              <a:gd name="connsiteY11" fmla="*/ 90046 h 2591040"/>
              <a:gd name="connsiteX12" fmla="*/ 922971 w 1871669"/>
              <a:gd name="connsiteY12" fmla="*/ 141501 h 2591040"/>
              <a:gd name="connsiteX13" fmla="*/ 1025881 w 1871669"/>
              <a:gd name="connsiteY13" fmla="*/ 244411 h 2591040"/>
              <a:gd name="connsiteX14" fmla="*/ 1022665 w 1871669"/>
              <a:gd name="connsiteY14" fmla="*/ 283002 h 2591040"/>
              <a:gd name="connsiteX15" fmla="*/ 1045176 w 1871669"/>
              <a:gd name="connsiteY15" fmla="*/ 305513 h 2591040"/>
              <a:gd name="connsiteX16" fmla="*/ 1154518 w 1871669"/>
              <a:gd name="connsiteY16" fmla="*/ 247626 h 2591040"/>
              <a:gd name="connsiteX17" fmla="*/ 1202757 w 1871669"/>
              <a:gd name="connsiteY17" fmla="*/ 244411 h 2591040"/>
              <a:gd name="connsiteX18" fmla="*/ 1225268 w 1871669"/>
              <a:gd name="connsiteY18" fmla="*/ 289434 h 2591040"/>
              <a:gd name="connsiteX19" fmla="*/ 1199541 w 1871669"/>
              <a:gd name="connsiteY19" fmla="*/ 315161 h 2591040"/>
              <a:gd name="connsiteX20" fmla="*/ 1212404 w 1871669"/>
              <a:gd name="connsiteY20" fmla="*/ 369832 h 2591040"/>
              <a:gd name="connsiteX21" fmla="*/ 1241348 w 1871669"/>
              <a:gd name="connsiteY21" fmla="*/ 411639 h 2591040"/>
              <a:gd name="connsiteX22" fmla="*/ 1231700 w 1871669"/>
              <a:gd name="connsiteY22" fmla="*/ 495253 h 2591040"/>
              <a:gd name="connsiteX23" fmla="*/ 1196325 w 1871669"/>
              <a:gd name="connsiteY23" fmla="*/ 495253 h 2591040"/>
              <a:gd name="connsiteX24" fmla="*/ 1144870 w 1871669"/>
              <a:gd name="connsiteY24" fmla="*/ 537060 h 2591040"/>
              <a:gd name="connsiteX25" fmla="*/ 1135222 w 1871669"/>
              <a:gd name="connsiteY25" fmla="*/ 520980 h 2591040"/>
              <a:gd name="connsiteX26" fmla="*/ 1064472 w 1871669"/>
              <a:gd name="connsiteY26" fmla="*/ 479173 h 2591040"/>
              <a:gd name="connsiteX27" fmla="*/ 1041960 w 1871669"/>
              <a:gd name="connsiteY27" fmla="*/ 504901 h 2591040"/>
              <a:gd name="connsiteX28" fmla="*/ 1035528 w 1871669"/>
              <a:gd name="connsiteY28" fmla="*/ 591731 h 2591040"/>
              <a:gd name="connsiteX29" fmla="*/ 1019449 w 1871669"/>
              <a:gd name="connsiteY29" fmla="*/ 611026 h 2591040"/>
              <a:gd name="connsiteX30" fmla="*/ 1038744 w 1871669"/>
              <a:gd name="connsiteY30" fmla="*/ 627106 h 2591040"/>
              <a:gd name="connsiteX31" fmla="*/ 1035528 w 1871669"/>
              <a:gd name="connsiteY31" fmla="*/ 678561 h 2591040"/>
              <a:gd name="connsiteX32" fmla="*/ 1167381 w 1871669"/>
              <a:gd name="connsiteY32" fmla="*/ 730015 h 2591040"/>
              <a:gd name="connsiteX33" fmla="*/ 1183461 w 1871669"/>
              <a:gd name="connsiteY33" fmla="*/ 762175 h 2591040"/>
              <a:gd name="connsiteX34" fmla="*/ 1234916 w 1871669"/>
              <a:gd name="connsiteY34" fmla="*/ 762175 h 2591040"/>
              <a:gd name="connsiteX35" fmla="*/ 1273507 w 1871669"/>
              <a:gd name="connsiteY35" fmla="*/ 803982 h 2591040"/>
              <a:gd name="connsiteX36" fmla="*/ 1328178 w 1871669"/>
              <a:gd name="connsiteY36" fmla="*/ 771823 h 2591040"/>
              <a:gd name="connsiteX37" fmla="*/ 1402144 w 1871669"/>
              <a:gd name="connsiteY37" fmla="*/ 771823 h 2591040"/>
              <a:gd name="connsiteX38" fmla="*/ 1411792 w 1871669"/>
              <a:gd name="connsiteY38" fmla="*/ 810414 h 2591040"/>
              <a:gd name="connsiteX39" fmla="*/ 1386064 w 1871669"/>
              <a:gd name="connsiteY39" fmla="*/ 836141 h 2591040"/>
              <a:gd name="connsiteX40" fmla="*/ 1440735 w 1871669"/>
              <a:gd name="connsiteY40" fmla="*/ 855437 h 2591040"/>
              <a:gd name="connsiteX41" fmla="*/ 1466462 w 1871669"/>
              <a:gd name="connsiteY41" fmla="*/ 877948 h 2591040"/>
              <a:gd name="connsiteX42" fmla="*/ 1447167 w 1871669"/>
              <a:gd name="connsiteY42" fmla="*/ 922971 h 2591040"/>
              <a:gd name="connsiteX43" fmla="*/ 1482542 w 1871669"/>
              <a:gd name="connsiteY43" fmla="*/ 958346 h 2591040"/>
              <a:gd name="connsiteX44" fmla="*/ 1505054 w 1871669"/>
              <a:gd name="connsiteY44" fmla="*/ 951914 h 2591040"/>
              <a:gd name="connsiteX45" fmla="*/ 1514701 w 1871669"/>
              <a:gd name="connsiteY45" fmla="*/ 932619 h 2591040"/>
              <a:gd name="connsiteX46" fmla="*/ 1569372 w 1871669"/>
              <a:gd name="connsiteY46" fmla="*/ 929403 h 2591040"/>
              <a:gd name="connsiteX47" fmla="*/ 1614395 w 1871669"/>
              <a:gd name="connsiteY47" fmla="*/ 951914 h 2591040"/>
              <a:gd name="connsiteX48" fmla="*/ 1582236 w 1871669"/>
              <a:gd name="connsiteY48" fmla="*/ 984074 h 2591040"/>
              <a:gd name="connsiteX49" fmla="*/ 1614395 w 1871669"/>
              <a:gd name="connsiteY49" fmla="*/ 993721 h 2591040"/>
              <a:gd name="connsiteX50" fmla="*/ 1659418 w 1871669"/>
              <a:gd name="connsiteY50" fmla="*/ 980858 h 2591040"/>
              <a:gd name="connsiteX51" fmla="*/ 1678714 w 1871669"/>
              <a:gd name="connsiteY51" fmla="*/ 1006585 h 2591040"/>
              <a:gd name="connsiteX52" fmla="*/ 1768760 w 1871669"/>
              <a:gd name="connsiteY52" fmla="*/ 1019449 h 2591040"/>
              <a:gd name="connsiteX53" fmla="*/ 1759112 w 1871669"/>
              <a:gd name="connsiteY53" fmla="*/ 1054824 h 2591040"/>
              <a:gd name="connsiteX54" fmla="*/ 1775191 w 1871669"/>
              <a:gd name="connsiteY54" fmla="*/ 1106279 h 2591040"/>
              <a:gd name="connsiteX55" fmla="*/ 1726953 w 1871669"/>
              <a:gd name="connsiteY55" fmla="*/ 1167382 h 2591040"/>
              <a:gd name="connsiteX56" fmla="*/ 1691577 w 1871669"/>
              <a:gd name="connsiteY56" fmla="*/ 1173813 h 2591040"/>
              <a:gd name="connsiteX57" fmla="*/ 1669066 w 1871669"/>
              <a:gd name="connsiteY57" fmla="*/ 1199541 h 2591040"/>
              <a:gd name="connsiteX58" fmla="*/ 1698009 w 1871669"/>
              <a:gd name="connsiteY58" fmla="*/ 1222052 h 2591040"/>
              <a:gd name="connsiteX59" fmla="*/ 1710873 w 1871669"/>
              <a:gd name="connsiteY59" fmla="*/ 1292803 h 2591040"/>
              <a:gd name="connsiteX60" fmla="*/ 1691577 w 1871669"/>
              <a:gd name="connsiteY60" fmla="*/ 1321746 h 2591040"/>
              <a:gd name="connsiteX61" fmla="*/ 1717305 w 1871669"/>
              <a:gd name="connsiteY61" fmla="*/ 1353905 h 2591040"/>
              <a:gd name="connsiteX62" fmla="*/ 1749464 w 1871669"/>
              <a:gd name="connsiteY62" fmla="*/ 1347473 h 2591040"/>
              <a:gd name="connsiteX63" fmla="*/ 1771975 w 1871669"/>
              <a:gd name="connsiteY63" fmla="*/ 1369985 h 2591040"/>
              <a:gd name="connsiteX64" fmla="*/ 1852374 w 1871669"/>
              <a:gd name="connsiteY64" fmla="*/ 1392496 h 2591040"/>
              <a:gd name="connsiteX65" fmla="*/ 1871669 w 1871669"/>
              <a:gd name="connsiteY65" fmla="*/ 1402144 h 2591040"/>
              <a:gd name="connsiteX66" fmla="*/ 1868453 w 1871669"/>
              <a:gd name="connsiteY66" fmla="*/ 1424656 h 2591040"/>
              <a:gd name="connsiteX67" fmla="*/ 1816998 w 1871669"/>
              <a:gd name="connsiteY67" fmla="*/ 1421440 h 2591040"/>
              <a:gd name="connsiteX68" fmla="*/ 1797703 w 1871669"/>
              <a:gd name="connsiteY68" fmla="*/ 1431088 h 2591040"/>
              <a:gd name="connsiteX69" fmla="*/ 1836294 w 1871669"/>
              <a:gd name="connsiteY69" fmla="*/ 1482542 h 2591040"/>
              <a:gd name="connsiteX70" fmla="*/ 1823430 w 1871669"/>
              <a:gd name="connsiteY70" fmla="*/ 1546861 h 2591040"/>
              <a:gd name="connsiteX71" fmla="*/ 1813783 w 1871669"/>
              <a:gd name="connsiteY71" fmla="*/ 1627259 h 2591040"/>
              <a:gd name="connsiteX72" fmla="*/ 1842726 w 1871669"/>
              <a:gd name="connsiteY72" fmla="*/ 1672282 h 2591040"/>
              <a:gd name="connsiteX73" fmla="*/ 1836294 w 1871669"/>
              <a:gd name="connsiteY73" fmla="*/ 1698009 h 2591040"/>
              <a:gd name="connsiteX74" fmla="*/ 1862021 w 1871669"/>
              <a:gd name="connsiteY74" fmla="*/ 1717305 h 2591040"/>
              <a:gd name="connsiteX75" fmla="*/ 1858805 w 1871669"/>
              <a:gd name="connsiteY75" fmla="*/ 1775192 h 2591040"/>
              <a:gd name="connsiteX76" fmla="*/ 1797703 w 1871669"/>
              <a:gd name="connsiteY76" fmla="*/ 1820215 h 2591040"/>
              <a:gd name="connsiteX77" fmla="*/ 1726953 w 1871669"/>
              <a:gd name="connsiteY77" fmla="*/ 1845942 h 2591040"/>
              <a:gd name="connsiteX78" fmla="*/ 1681930 w 1871669"/>
              <a:gd name="connsiteY78" fmla="*/ 1807351 h 2591040"/>
              <a:gd name="connsiteX79" fmla="*/ 1643338 w 1871669"/>
              <a:gd name="connsiteY79" fmla="*/ 1810567 h 2591040"/>
              <a:gd name="connsiteX80" fmla="*/ 1611179 w 1871669"/>
              <a:gd name="connsiteY80" fmla="*/ 1807351 h 2591040"/>
              <a:gd name="connsiteX81" fmla="*/ 1585452 w 1871669"/>
              <a:gd name="connsiteY81" fmla="*/ 1826646 h 2591040"/>
              <a:gd name="connsiteX82" fmla="*/ 1546861 w 1871669"/>
              <a:gd name="connsiteY82" fmla="*/ 1858806 h 2591040"/>
              <a:gd name="connsiteX83" fmla="*/ 1514701 w 1871669"/>
              <a:gd name="connsiteY83" fmla="*/ 1829862 h 2591040"/>
              <a:gd name="connsiteX84" fmla="*/ 1453599 w 1871669"/>
              <a:gd name="connsiteY84" fmla="*/ 1871669 h 2591040"/>
              <a:gd name="connsiteX85" fmla="*/ 1437519 w 1871669"/>
              <a:gd name="connsiteY85" fmla="*/ 1887749 h 2591040"/>
              <a:gd name="connsiteX86" fmla="*/ 1437519 w 1871669"/>
              <a:gd name="connsiteY86" fmla="*/ 1916692 h 2591040"/>
              <a:gd name="connsiteX87" fmla="*/ 1231700 w 1871669"/>
              <a:gd name="connsiteY87" fmla="*/ 1971363 h 2591040"/>
              <a:gd name="connsiteX88" fmla="*/ 1224036 w 1871669"/>
              <a:gd name="connsiteY88" fmla="*/ 1965468 h 2591040"/>
              <a:gd name="connsiteX89" fmla="*/ 1221668 w 1871669"/>
              <a:gd name="connsiteY89" fmla="*/ 1983230 h 2591040"/>
              <a:gd name="connsiteX90" fmla="*/ 1157349 w 1871669"/>
              <a:gd name="connsiteY90" fmla="*/ 2036293 h 2591040"/>
              <a:gd name="connsiteX91" fmla="*/ 1154133 w 1871669"/>
              <a:gd name="connsiteY91" fmla="*/ 2053981 h 2591040"/>
              <a:gd name="connsiteX92" fmla="*/ 1070519 w 1871669"/>
              <a:gd name="connsiteY92" fmla="*/ 2152066 h 2591040"/>
              <a:gd name="connsiteX93" fmla="*/ 1065695 w 1871669"/>
              <a:gd name="connsiteY93" fmla="*/ 2222817 h 2591040"/>
              <a:gd name="connsiteX94" fmla="*/ 1073735 w 1871669"/>
              <a:gd name="connsiteY94" fmla="*/ 2248544 h 2591040"/>
              <a:gd name="connsiteX95" fmla="*/ 1064087 w 1871669"/>
              <a:gd name="connsiteY95" fmla="*/ 2269448 h 2591040"/>
              <a:gd name="connsiteX96" fmla="*/ 1102678 w 1871669"/>
              <a:gd name="connsiteY96" fmla="*/ 2309647 h 2591040"/>
              <a:gd name="connsiteX97" fmla="*/ 1104286 w 1871669"/>
              <a:gd name="connsiteY97" fmla="*/ 2354670 h 2591040"/>
              <a:gd name="connsiteX98" fmla="*/ 1150917 w 1871669"/>
              <a:gd name="connsiteY98" fmla="*/ 2388437 h 2591040"/>
              <a:gd name="connsiteX99" fmla="*/ 1142877 w 1871669"/>
              <a:gd name="connsiteY99" fmla="*/ 2417380 h 2591040"/>
              <a:gd name="connsiteX100" fmla="*/ 1157349 w 1871669"/>
              <a:gd name="connsiteY100" fmla="*/ 2444716 h 2591040"/>
              <a:gd name="connsiteX101" fmla="*/ 982081 w 1871669"/>
              <a:gd name="connsiteY101" fmla="*/ 2515466 h 2591040"/>
              <a:gd name="connsiteX102" fmla="*/ 922587 w 1871669"/>
              <a:gd name="connsiteY102" fmla="*/ 2574961 h 2591040"/>
              <a:gd name="connsiteX103" fmla="*/ 885604 w 1871669"/>
              <a:gd name="connsiteY103" fmla="*/ 2565313 h 2591040"/>
              <a:gd name="connsiteX104" fmla="*/ 818069 w 1871669"/>
              <a:gd name="connsiteY104" fmla="*/ 2591040 h 2591040"/>
              <a:gd name="connsiteX105" fmla="*/ 813246 w 1871669"/>
              <a:gd name="connsiteY105" fmla="*/ 2560489 h 2591040"/>
              <a:gd name="connsiteX106" fmla="*/ 766615 w 1871669"/>
              <a:gd name="connsiteY106" fmla="*/ 2531546 h 2591040"/>
              <a:gd name="connsiteX107" fmla="*/ 777870 w 1871669"/>
              <a:gd name="connsiteY107" fmla="*/ 2483307 h 2591040"/>
              <a:gd name="connsiteX108" fmla="*/ 721592 w 1871669"/>
              <a:gd name="connsiteY108" fmla="*/ 2484915 h 2591040"/>
              <a:gd name="connsiteX109" fmla="*/ 721592 w 1871669"/>
              <a:gd name="connsiteY109" fmla="*/ 2439892 h 2591040"/>
              <a:gd name="connsiteX110" fmla="*/ 702296 w 1871669"/>
              <a:gd name="connsiteY110" fmla="*/ 2386829 h 2591040"/>
              <a:gd name="connsiteX111" fmla="*/ 742495 w 1871669"/>
              <a:gd name="connsiteY111" fmla="*/ 2330550 h 2591040"/>
              <a:gd name="connsiteX112" fmla="*/ 785910 w 1871669"/>
              <a:gd name="connsiteY112" fmla="*/ 2346630 h 2591040"/>
              <a:gd name="connsiteX113" fmla="*/ 914547 w 1871669"/>
              <a:gd name="connsiteY113" fmla="*/ 2108651 h 2591040"/>
              <a:gd name="connsiteX114" fmla="*/ 948314 w 1871669"/>
              <a:gd name="connsiteY114" fmla="*/ 2068452 h 2591040"/>
              <a:gd name="connsiteX115" fmla="*/ 985297 w 1871669"/>
              <a:gd name="connsiteY115" fmla="*/ 2063628 h 2591040"/>
              <a:gd name="connsiteX116" fmla="*/ 1054440 w 1871669"/>
              <a:gd name="connsiteY116" fmla="*/ 1951071 h 2591040"/>
              <a:gd name="connsiteX117" fmla="*/ 1097855 w 1871669"/>
              <a:gd name="connsiteY117" fmla="*/ 1943031 h 2591040"/>
              <a:gd name="connsiteX118" fmla="*/ 1103827 w 1871669"/>
              <a:gd name="connsiteY118" fmla="*/ 1937421 h 2591040"/>
              <a:gd name="connsiteX119" fmla="*/ 929403 w 1871669"/>
              <a:gd name="connsiteY119" fmla="*/ 1810567 h 2591040"/>
              <a:gd name="connsiteX120" fmla="*/ 887596 w 1871669"/>
              <a:gd name="connsiteY120" fmla="*/ 1820215 h 2591040"/>
              <a:gd name="connsiteX121" fmla="*/ 852221 w 1871669"/>
              <a:gd name="connsiteY121" fmla="*/ 1768760 h 2591040"/>
              <a:gd name="connsiteX122" fmla="*/ 820061 w 1871669"/>
              <a:gd name="connsiteY122" fmla="*/ 1749464 h 2591040"/>
              <a:gd name="connsiteX123" fmla="*/ 797550 w 1871669"/>
              <a:gd name="connsiteY123" fmla="*/ 1733385 h 2591040"/>
              <a:gd name="connsiteX124" fmla="*/ 775038 w 1871669"/>
              <a:gd name="connsiteY124" fmla="*/ 1701225 h 2591040"/>
              <a:gd name="connsiteX125" fmla="*/ 726800 w 1871669"/>
              <a:gd name="connsiteY125" fmla="*/ 1694794 h 2591040"/>
              <a:gd name="connsiteX126" fmla="*/ 688208 w 1871669"/>
              <a:gd name="connsiteY126" fmla="*/ 1694794 h 2591040"/>
              <a:gd name="connsiteX127" fmla="*/ 675345 w 1871669"/>
              <a:gd name="connsiteY127" fmla="*/ 1704441 h 2591040"/>
              <a:gd name="connsiteX128" fmla="*/ 588515 w 1871669"/>
              <a:gd name="connsiteY128" fmla="*/ 1691578 h 2591040"/>
              <a:gd name="connsiteX129" fmla="*/ 511332 w 1871669"/>
              <a:gd name="connsiteY129" fmla="*/ 1723737 h 2591040"/>
              <a:gd name="connsiteX130" fmla="*/ 427718 w 1871669"/>
              <a:gd name="connsiteY130" fmla="*/ 1685146 h 2591040"/>
              <a:gd name="connsiteX131" fmla="*/ 398775 w 1871669"/>
              <a:gd name="connsiteY131" fmla="*/ 1701225 h 2591040"/>
              <a:gd name="connsiteX132" fmla="*/ 356968 w 1871669"/>
              <a:gd name="connsiteY132" fmla="*/ 1701225 h 2591040"/>
              <a:gd name="connsiteX133" fmla="*/ 337672 w 1871669"/>
              <a:gd name="connsiteY133" fmla="*/ 1691578 h 2591040"/>
              <a:gd name="connsiteX134" fmla="*/ 289434 w 1871669"/>
              <a:gd name="connsiteY134" fmla="*/ 1704441 h 2591040"/>
              <a:gd name="connsiteX135" fmla="*/ 279786 w 1871669"/>
              <a:gd name="connsiteY135" fmla="*/ 1723737 h 2591040"/>
              <a:gd name="connsiteX136" fmla="*/ 279786 w 1871669"/>
              <a:gd name="connsiteY136" fmla="*/ 1746248 h 2591040"/>
              <a:gd name="connsiteX137" fmla="*/ 247627 w 1871669"/>
              <a:gd name="connsiteY137" fmla="*/ 1765544 h 2591040"/>
              <a:gd name="connsiteX138" fmla="*/ 202604 w 1871669"/>
              <a:gd name="connsiteY138" fmla="*/ 1778408 h 2591040"/>
              <a:gd name="connsiteX139" fmla="*/ 170444 w 1871669"/>
              <a:gd name="connsiteY139" fmla="*/ 1739816 h 2591040"/>
              <a:gd name="connsiteX140" fmla="*/ 128637 w 1871669"/>
              <a:gd name="connsiteY140" fmla="*/ 1765544 h 2591040"/>
              <a:gd name="connsiteX141" fmla="*/ 102910 w 1871669"/>
              <a:gd name="connsiteY141" fmla="*/ 1765544 h 2591040"/>
              <a:gd name="connsiteX142" fmla="*/ 99694 w 1871669"/>
              <a:gd name="connsiteY142" fmla="*/ 1730169 h 2591040"/>
              <a:gd name="connsiteX143" fmla="*/ 122205 w 1871669"/>
              <a:gd name="connsiteY143" fmla="*/ 1704441 h 2591040"/>
              <a:gd name="connsiteX144" fmla="*/ 93262 w 1871669"/>
              <a:gd name="connsiteY144" fmla="*/ 1685146 h 2591040"/>
              <a:gd name="connsiteX145" fmla="*/ 93262 w 1871669"/>
              <a:gd name="connsiteY145" fmla="*/ 1636907 h 2591040"/>
              <a:gd name="connsiteX146" fmla="*/ 48239 w 1871669"/>
              <a:gd name="connsiteY146" fmla="*/ 1591884 h 2591040"/>
              <a:gd name="connsiteX147" fmla="*/ 22512 w 1871669"/>
              <a:gd name="connsiteY147" fmla="*/ 1591884 h 2591040"/>
              <a:gd name="connsiteX148" fmla="*/ 19296 w 1871669"/>
              <a:gd name="connsiteY148" fmla="*/ 1562941 h 2591040"/>
              <a:gd name="connsiteX149" fmla="*/ 3216 w 1871669"/>
              <a:gd name="connsiteY149" fmla="*/ 1546861 h 2591040"/>
              <a:gd name="connsiteX150" fmla="*/ 6432 w 1871669"/>
              <a:gd name="connsiteY150" fmla="*/ 1505054 h 2591040"/>
              <a:gd name="connsiteX151" fmla="*/ 28944 w 1871669"/>
              <a:gd name="connsiteY151" fmla="*/ 1460031 h 2591040"/>
              <a:gd name="connsiteX152" fmla="*/ 70751 w 1871669"/>
              <a:gd name="connsiteY152" fmla="*/ 1447167 h 2591040"/>
              <a:gd name="connsiteX153" fmla="*/ 32160 w 1871669"/>
              <a:gd name="connsiteY153" fmla="*/ 1392496 h 2591040"/>
              <a:gd name="connsiteX154" fmla="*/ 0 w 1871669"/>
              <a:gd name="connsiteY154" fmla="*/ 1386065 h 2591040"/>
              <a:gd name="connsiteX155" fmla="*/ 25728 w 1871669"/>
              <a:gd name="connsiteY155" fmla="*/ 1344258 h 2591040"/>
              <a:gd name="connsiteX156" fmla="*/ 25728 w 1871669"/>
              <a:gd name="connsiteY156" fmla="*/ 1299235 h 2591040"/>
              <a:gd name="connsiteX157" fmla="*/ 51455 w 1871669"/>
              <a:gd name="connsiteY157" fmla="*/ 1273507 h 2591040"/>
              <a:gd name="connsiteX158" fmla="*/ 19296 w 1871669"/>
              <a:gd name="connsiteY158" fmla="*/ 1260643 h 2591040"/>
              <a:gd name="connsiteX159" fmla="*/ 22512 w 1871669"/>
              <a:gd name="connsiteY159" fmla="*/ 1238132 h 2591040"/>
              <a:gd name="connsiteX160" fmla="*/ 38591 w 1871669"/>
              <a:gd name="connsiteY160" fmla="*/ 1205973 h 2591040"/>
              <a:gd name="connsiteX161" fmla="*/ 90046 w 1871669"/>
              <a:gd name="connsiteY161" fmla="*/ 1183461 h 2591040"/>
              <a:gd name="connsiteX162" fmla="*/ 102910 w 1871669"/>
              <a:gd name="connsiteY162" fmla="*/ 1132006 h 2591040"/>
              <a:gd name="connsiteX163" fmla="*/ 122205 w 1871669"/>
              <a:gd name="connsiteY163" fmla="*/ 1093415 h 2591040"/>
              <a:gd name="connsiteX164" fmla="*/ 151149 w 1871669"/>
              <a:gd name="connsiteY164" fmla="*/ 1083767 h 2591040"/>
              <a:gd name="connsiteX165" fmla="*/ 170444 w 1871669"/>
              <a:gd name="connsiteY165" fmla="*/ 1022665 h 2591040"/>
              <a:gd name="connsiteX166" fmla="*/ 170444 w 1871669"/>
              <a:gd name="connsiteY166" fmla="*/ 993721 h 2591040"/>
              <a:gd name="connsiteX167" fmla="*/ 205820 w 1871669"/>
              <a:gd name="connsiteY167" fmla="*/ 967994 h 2591040"/>
              <a:gd name="connsiteX168" fmla="*/ 241195 w 1871669"/>
              <a:gd name="connsiteY168" fmla="*/ 984074 h 2591040"/>
              <a:gd name="connsiteX169" fmla="*/ 241195 w 1871669"/>
              <a:gd name="connsiteY169" fmla="*/ 961562 h 2591040"/>
              <a:gd name="connsiteX170" fmla="*/ 234763 w 1871669"/>
              <a:gd name="connsiteY170" fmla="*/ 945483 h 2591040"/>
              <a:gd name="connsiteX171" fmla="*/ 237979 w 1871669"/>
              <a:gd name="connsiteY171" fmla="*/ 926187 h 2591040"/>
              <a:gd name="connsiteX172" fmla="*/ 202604 w 1871669"/>
              <a:gd name="connsiteY172" fmla="*/ 900460 h 2591040"/>
              <a:gd name="connsiteX173" fmla="*/ 189740 w 1871669"/>
              <a:gd name="connsiteY173" fmla="*/ 858653 h 2591040"/>
              <a:gd name="connsiteX174" fmla="*/ 237979 w 1871669"/>
              <a:gd name="connsiteY174" fmla="*/ 816846 h 2591040"/>
              <a:gd name="connsiteX175" fmla="*/ 286218 w 1871669"/>
              <a:gd name="connsiteY175" fmla="*/ 829709 h 2591040"/>
              <a:gd name="connsiteX176" fmla="*/ 331241 w 1871669"/>
              <a:gd name="connsiteY176" fmla="*/ 803982 h 2591040"/>
              <a:gd name="connsiteX177" fmla="*/ 398775 w 1871669"/>
              <a:gd name="connsiteY177" fmla="*/ 742879 h 2591040"/>
              <a:gd name="connsiteX178" fmla="*/ 405207 w 1871669"/>
              <a:gd name="connsiteY178" fmla="*/ 678561 h 2591040"/>
              <a:gd name="connsiteX179" fmla="*/ 379480 w 1871669"/>
              <a:gd name="connsiteY179" fmla="*/ 662481 h 2591040"/>
              <a:gd name="connsiteX180" fmla="*/ 398775 w 1871669"/>
              <a:gd name="connsiteY180" fmla="*/ 588515 h 2591040"/>
              <a:gd name="connsiteX181" fmla="*/ 344104 w 1871669"/>
              <a:gd name="connsiteY181" fmla="*/ 556355 h 2591040"/>
              <a:gd name="connsiteX182" fmla="*/ 347320 w 1871669"/>
              <a:gd name="connsiteY182" fmla="*/ 463094 h 2591040"/>
              <a:gd name="connsiteX183" fmla="*/ 292650 w 1871669"/>
              <a:gd name="connsiteY183" fmla="*/ 430934 h 2591040"/>
              <a:gd name="connsiteX184" fmla="*/ 270138 w 1871669"/>
              <a:gd name="connsiteY184" fmla="*/ 308729 h 2591040"/>
              <a:gd name="connsiteX185" fmla="*/ 234763 w 1871669"/>
              <a:gd name="connsiteY185" fmla="*/ 289434 h 2591040"/>
              <a:gd name="connsiteX186" fmla="*/ 266922 w 1871669"/>
              <a:gd name="connsiteY186" fmla="*/ 257274 h 2591040"/>
              <a:gd name="connsiteX187" fmla="*/ 263706 w 1871669"/>
              <a:gd name="connsiteY187" fmla="*/ 199388 h 2591040"/>
              <a:gd name="connsiteX188" fmla="*/ 231547 w 1871669"/>
              <a:gd name="connsiteY188" fmla="*/ 189740 h 2591040"/>
              <a:gd name="connsiteX189" fmla="*/ 237979 w 1871669"/>
              <a:gd name="connsiteY189" fmla="*/ 151149 h 2591040"/>
              <a:gd name="connsiteX190" fmla="*/ 186524 w 1871669"/>
              <a:gd name="connsiteY190" fmla="*/ 106126 h 2591040"/>
              <a:gd name="connsiteX191" fmla="*/ 244411 w 1871669"/>
              <a:gd name="connsiteY191" fmla="*/ 86830 h 2591040"/>
              <a:gd name="connsiteX192" fmla="*/ 315161 w 1871669"/>
              <a:gd name="connsiteY192" fmla="*/ 70751 h 259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871669" h="2591040">
                <a:moveTo>
                  <a:pt x="411639" y="0"/>
                </a:moveTo>
                <a:lnTo>
                  <a:pt x="453446" y="0"/>
                </a:lnTo>
                <a:lnTo>
                  <a:pt x="472741" y="28943"/>
                </a:lnTo>
                <a:lnTo>
                  <a:pt x="514548" y="16080"/>
                </a:lnTo>
                <a:lnTo>
                  <a:pt x="566003" y="48239"/>
                </a:lnTo>
                <a:lnTo>
                  <a:pt x="623890" y="22512"/>
                </a:lnTo>
                <a:lnTo>
                  <a:pt x="681777" y="22512"/>
                </a:lnTo>
                <a:lnTo>
                  <a:pt x="720368" y="0"/>
                </a:lnTo>
                <a:lnTo>
                  <a:pt x="855437" y="0"/>
                </a:lnTo>
                <a:lnTo>
                  <a:pt x="894028" y="28943"/>
                </a:lnTo>
                <a:lnTo>
                  <a:pt x="939051" y="16080"/>
                </a:lnTo>
                <a:lnTo>
                  <a:pt x="961562" y="90046"/>
                </a:lnTo>
                <a:lnTo>
                  <a:pt x="922971" y="141501"/>
                </a:lnTo>
                <a:lnTo>
                  <a:pt x="1025881" y="244411"/>
                </a:lnTo>
                <a:lnTo>
                  <a:pt x="1022665" y="283002"/>
                </a:lnTo>
                <a:lnTo>
                  <a:pt x="1045176" y="305513"/>
                </a:lnTo>
                <a:lnTo>
                  <a:pt x="1154518" y="247626"/>
                </a:lnTo>
                <a:lnTo>
                  <a:pt x="1202757" y="244411"/>
                </a:lnTo>
                <a:lnTo>
                  <a:pt x="1225268" y="289434"/>
                </a:lnTo>
                <a:lnTo>
                  <a:pt x="1199541" y="315161"/>
                </a:lnTo>
                <a:lnTo>
                  <a:pt x="1212404" y="369832"/>
                </a:lnTo>
                <a:lnTo>
                  <a:pt x="1241348" y="411639"/>
                </a:lnTo>
                <a:lnTo>
                  <a:pt x="1231700" y="495253"/>
                </a:lnTo>
                <a:lnTo>
                  <a:pt x="1196325" y="495253"/>
                </a:lnTo>
                <a:lnTo>
                  <a:pt x="1144870" y="537060"/>
                </a:lnTo>
                <a:lnTo>
                  <a:pt x="1135222" y="520980"/>
                </a:lnTo>
                <a:lnTo>
                  <a:pt x="1064472" y="479173"/>
                </a:lnTo>
                <a:lnTo>
                  <a:pt x="1041960" y="504901"/>
                </a:lnTo>
                <a:lnTo>
                  <a:pt x="1035528" y="591731"/>
                </a:lnTo>
                <a:lnTo>
                  <a:pt x="1019449" y="611026"/>
                </a:lnTo>
                <a:lnTo>
                  <a:pt x="1038744" y="627106"/>
                </a:lnTo>
                <a:lnTo>
                  <a:pt x="1035528" y="678561"/>
                </a:lnTo>
                <a:lnTo>
                  <a:pt x="1167381" y="730015"/>
                </a:lnTo>
                <a:lnTo>
                  <a:pt x="1183461" y="762175"/>
                </a:lnTo>
                <a:lnTo>
                  <a:pt x="1234916" y="762175"/>
                </a:lnTo>
                <a:lnTo>
                  <a:pt x="1273507" y="803982"/>
                </a:lnTo>
                <a:lnTo>
                  <a:pt x="1328178" y="771823"/>
                </a:lnTo>
                <a:lnTo>
                  <a:pt x="1402144" y="771823"/>
                </a:lnTo>
                <a:lnTo>
                  <a:pt x="1411792" y="810414"/>
                </a:lnTo>
                <a:lnTo>
                  <a:pt x="1386064" y="836141"/>
                </a:lnTo>
                <a:lnTo>
                  <a:pt x="1440735" y="855437"/>
                </a:lnTo>
                <a:lnTo>
                  <a:pt x="1466462" y="877948"/>
                </a:lnTo>
                <a:lnTo>
                  <a:pt x="1447167" y="922971"/>
                </a:lnTo>
                <a:lnTo>
                  <a:pt x="1482542" y="958346"/>
                </a:lnTo>
                <a:lnTo>
                  <a:pt x="1505054" y="951914"/>
                </a:lnTo>
                <a:lnTo>
                  <a:pt x="1514701" y="932619"/>
                </a:lnTo>
                <a:lnTo>
                  <a:pt x="1569372" y="929403"/>
                </a:lnTo>
                <a:lnTo>
                  <a:pt x="1614395" y="951914"/>
                </a:lnTo>
                <a:lnTo>
                  <a:pt x="1582236" y="984074"/>
                </a:lnTo>
                <a:lnTo>
                  <a:pt x="1614395" y="993721"/>
                </a:lnTo>
                <a:lnTo>
                  <a:pt x="1659418" y="980858"/>
                </a:lnTo>
                <a:lnTo>
                  <a:pt x="1678714" y="1006585"/>
                </a:lnTo>
                <a:lnTo>
                  <a:pt x="1768760" y="1019449"/>
                </a:lnTo>
                <a:lnTo>
                  <a:pt x="1759112" y="1054824"/>
                </a:lnTo>
                <a:lnTo>
                  <a:pt x="1775191" y="1106279"/>
                </a:lnTo>
                <a:lnTo>
                  <a:pt x="1726953" y="1167382"/>
                </a:lnTo>
                <a:lnTo>
                  <a:pt x="1691577" y="1173813"/>
                </a:lnTo>
                <a:lnTo>
                  <a:pt x="1669066" y="1199541"/>
                </a:lnTo>
                <a:lnTo>
                  <a:pt x="1698009" y="1222052"/>
                </a:lnTo>
                <a:lnTo>
                  <a:pt x="1710873" y="1292803"/>
                </a:lnTo>
                <a:lnTo>
                  <a:pt x="1691577" y="1321746"/>
                </a:lnTo>
                <a:lnTo>
                  <a:pt x="1717305" y="1353905"/>
                </a:lnTo>
                <a:lnTo>
                  <a:pt x="1749464" y="1347473"/>
                </a:lnTo>
                <a:lnTo>
                  <a:pt x="1771975" y="1369985"/>
                </a:lnTo>
                <a:lnTo>
                  <a:pt x="1852374" y="1392496"/>
                </a:lnTo>
                <a:lnTo>
                  <a:pt x="1871669" y="1402144"/>
                </a:lnTo>
                <a:lnTo>
                  <a:pt x="1868453" y="1424656"/>
                </a:lnTo>
                <a:lnTo>
                  <a:pt x="1816998" y="1421440"/>
                </a:lnTo>
                <a:lnTo>
                  <a:pt x="1797703" y="1431088"/>
                </a:lnTo>
                <a:lnTo>
                  <a:pt x="1836294" y="1482542"/>
                </a:lnTo>
                <a:lnTo>
                  <a:pt x="1823430" y="1546861"/>
                </a:lnTo>
                <a:lnTo>
                  <a:pt x="1813783" y="1627259"/>
                </a:lnTo>
                <a:lnTo>
                  <a:pt x="1842726" y="1672282"/>
                </a:lnTo>
                <a:lnTo>
                  <a:pt x="1836294" y="1698009"/>
                </a:lnTo>
                <a:lnTo>
                  <a:pt x="1862021" y="1717305"/>
                </a:lnTo>
                <a:lnTo>
                  <a:pt x="1858805" y="1775192"/>
                </a:lnTo>
                <a:lnTo>
                  <a:pt x="1797703" y="1820215"/>
                </a:lnTo>
                <a:lnTo>
                  <a:pt x="1726953" y="1845942"/>
                </a:lnTo>
                <a:lnTo>
                  <a:pt x="1681930" y="1807351"/>
                </a:lnTo>
                <a:lnTo>
                  <a:pt x="1643338" y="1810567"/>
                </a:lnTo>
                <a:lnTo>
                  <a:pt x="1611179" y="1807351"/>
                </a:lnTo>
                <a:lnTo>
                  <a:pt x="1585452" y="1826646"/>
                </a:lnTo>
                <a:lnTo>
                  <a:pt x="1546861" y="1858806"/>
                </a:lnTo>
                <a:lnTo>
                  <a:pt x="1514701" y="1829862"/>
                </a:lnTo>
                <a:lnTo>
                  <a:pt x="1453599" y="1871669"/>
                </a:lnTo>
                <a:lnTo>
                  <a:pt x="1437519" y="1887749"/>
                </a:lnTo>
                <a:lnTo>
                  <a:pt x="1437519" y="1916692"/>
                </a:lnTo>
                <a:lnTo>
                  <a:pt x="1231700" y="1971363"/>
                </a:lnTo>
                <a:lnTo>
                  <a:pt x="1224036" y="1965468"/>
                </a:lnTo>
                <a:lnTo>
                  <a:pt x="1221668" y="1983230"/>
                </a:lnTo>
                <a:lnTo>
                  <a:pt x="1157349" y="2036293"/>
                </a:lnTo>
                <a:lnTo>
                  <a:pt x="1154133" y="2053981"/>
                </a:lnTo>
                <a:lnTo>
                  <a:pt x="1070519" y="2152066"/>
                </a:lnTo>
                <a:lnTo>
                  <a:pt x="1065695" y="2222817"/>
                </a:lnTo>
                <a:lnTo>
                  <a:pt x="1073735" y="2248544"/>
                </a:lnTo>
                <a:lnTo>
                  <a:pt x="1064087" y="2269448"/>
                </a:lnTo>
                <a:lnTo>
                  <a:pt x="1102678" y="2309647"/>
                </a:lnTo>
                <a:lnTo>
                  <a:pt x="1104286" y="2354670"/>
                </a:lnTo>
                <a:lnTo>
                  <a:pt x="1150917" y="2388437"/>
                </a:lnTo>
                <a:lnTo>
                  <a:pt x="1142877" y="2417380"/>
                </a:lnTo>
                <a:lnTo>
                  <a:pt x="1157349" y="2444716"/>
                </a:lnTo>
                <a:lnTo>
                  <a:pt x="982081" y="2515466"/>
                </a:lnTo>
                <a:lnTo>
                  <a:pt x="922587" y="2574961"/>
                </a:lnTo>
                <a:lnTo>
                  <a:pt x="885604" y="2565313"/>
                </a:lnTo>
                <a:lnTo>
                  <a:pt x="818069" y="2591040"/>
                </a:lnTo>
                <a:lnTo>
                  <a:pt x="813246" y="2560489"/>
                </a:lnTo>
                <a:lnTo>
                  <a:pt x="766615" y="2531546"/>
                </a:lnTo>
                <a:lnTo>
                  <a:pt x="777870" y="2483307"/>
                </a:lnTo>
                <a:lnTo>
                  <a:pt x="721592" y="2484915"/>
                </a:lnTo>
                <a:lnTo>
                  <a:pt x="721592" y="2439892"/>
                </a:lnTo>
                <a:lnTo>
                  <a:pt x="702296" y="2386829"/>
                </a:lnTo>
                <a:lnTo>
                  <a:pt x="742495" y="2330550"/>
                </a:lnTo>
                <a:lnTo>
                  <a:pt x="785910" y="2346630"/>
                </a:lnTo>
                <a:lnTo>
                  <a:pt x="914547" y="2108651"/>
                </a:lnTo>
                <a:lnTo>
                  <a:pt x="948314" y="2068452"/>
                </a:lnTo>
                <a:lnTo>
                  <a:pt x="985297" y="2063628"/>
                </a:lnTo>
                <a:lnTo>
                  <a:pt x="1054440" y="1951071"/>
                </a:lnTo>
                <a:lnTo>
                  <a:pt x="1097855" y="1943031"/>
                </a:lnTo>
                <a:lnTo>
                  <a:pt x="1103827" y="1937421"/>
                </a:lnTo>
                <a:lnTo>
                  <a:pt x="929403" y="1810567"/>
                </a:lnTo>
                <a:lnTo>
                  <a:pt x="887596" y="1820215"/>
                </a:lnTo>
                <a:lnTo>
                  <a:pt x="852221" y="1768760"/>
                </a:lnTo>
                <a:lnTo>
                  <a:pt x="820061" y="1749464"/>
                </a:lnTo>
                <a:lnTo>
                  <a:pt x="797550" y="1733385"/>
                </a:lnTo>
                <a:lnTo>
                  <a:pt x="775038" y="1701225"/>
                </a:lnTo>
                <a:lnTo>
                  <a:pt x="726800" y="1694794"/>
                </a:lnTo>
                <a:lnTo>
                  <a:pt x="688208" y="1694794"/>
                </a:lnTo>
                <a:lnTo>
                  <a:pt x="675345" y="1704441"/>
                </a:lnTo>
                <a:lnTo>
                  <a:pt x="588515" y="1691578"/>
                </a:lnTo>
                <a:lnTo>
                  <a:pt x="511332" y="1723737"/>
                </a:lnTo>
                <a:lnTo>
                  <a:pt x="427718" y="1685146"/>
                </a:lnTo>
                <a:lnTo>
                  <a:pt x="398775" y="1701225"/>
                </a:lnTo>
                <a:lnTo>
                  <a:pt x="356968" y="1701225"/>
                </a:lnTo>
                <a:lnTo>
                  <a:pt x="337672" y="1691578"/>
                </a:lnTo>
                <a:lnTo>
                  <a:pt x="289434" y="1704441"/>
                </a:lnTo>
                <a:lnTo>
                  <a:pt x="279786" y="1723737"/>
                </a:lnTo>
                <a:lnTo>
                  <a:pt x="279786" y="1746248"/>
                </a:lnTo>
                <a:lnTo>
                  <a:pt x="247627" y="1765544"/>
                </a:lnTo>
                <a:lnTo>
                  <a:pt x="202604" y="1778408"/>
                </a:lnTo>
                <a:lnTo>
                  <a:pt x="170444" y="1739816"/>
                </a:lnTo>
                <a:lnTo>
                  <a:pt x="128637" y="1765544"/>
                </a:lnTo>
                <a:lnTo>
                  <a:pt x="102910" y="1765544"/>
                </a:lnTo>
                <a:lnTo>
                  <a:pt x="99694" y="1730169"/>
                </a:lnTo>
                <a:lnTo>
                  <a:pt x="122205" y="1704441"/>
                </a:lnTo>
                <a:lnTo>
                  <a:pt x="93262" y="1685146"/>
                </a:lnTo>
                <a:lnTo>
                  <a:pt x="93262" y="1636907"/>
                </a:lnTo>
                <a:lnTo>
                  <a:pt x="48239" y="1591884"/>
                </a:lnTo>
                <a:lnTo>
                  <a:pt x="22512" y="1591884"/>
                </a:lnTo>
                <a:lnTo>
                  <a:pt x="19296" y="1562941"/>
                </a:lnTo>
                <a:lnTo>
                  <a:pt x="3216" y="1546861"/>
                </a:lnTo>
                <a:lnTo>
                  <a:pt x="6432" y="1505054"/>
                </a:lnTo>
                <a:lnTo>
                  <a:pt x="28944" y="1460031"/>
                </a:lnTo>
                <a:lnTo>
                  <a:pt x="70751" y="1447167"/>
                </a:lnTo>
                <a:lnTo>
                  <a:pt x="32160" y="1392496"/>
                </a:lnTo>
                <a:lnTo>
                  <a:pt x="0" y="1386065"/>
                </a:lnTo>
                <a:lnTo>
                  <a:pt x="25728" y="1344258"/>
                </a:lnTo>
                <a:lnTo>
                  <a:pt x="25728" y="1299235"/>
                </a:lnTo>
                <a:lnTo>
                  <a:pt x="51455" y="1273507"/>
                </a:lnTo>
                <a:lnTo>
                  <a:pt x="19296" y="1260643"/>
                </a:lnTo>
                <a:lnTo>
                  <a:pt x="22512" y="1238132"/>
                </a:lnTo>
                <a:lnTo>
                  <a:pt x="38591" y="1205973"/>
                </a:lnTo>
                <a:lnTo>
                  <a:pt x="90046" y="1183461"/>
                </a:lnTo>
                <a:lnTo>
                  <a:pt x="102910" y="1132006"/>
                </a:lnTo>
                <a:lnTo>
                  <a:pt x="122205" y="1093415"/>
                </a:lnTo>
                <a:lnTo>
                  <a:pt x="151149" y="1083767"/>
                </a:lnTo>
                <a:lnTo>
                  <a:pt x="170444" y="1022665"/>
                </a:lnTo>
                <a:lnTo>
                  <a:pt x="170444" y="993721"/>
                </a:lnTo>
                <a:lnTo>
                  <a:pt x="205820" y="967994"/>
                </a:lnTo>
                <a:lnTo>
                  <a:pt x="241195" y="984074"/>
                </a:lnTo>
                <a:lnTo>
                  <a:pt x="241195" y="961562"/>
                </a:lnTo>
                <a:lnTo>
                  <a:pt x="234763" y="945483"/>
                </a:lnTo>
                <a:lnTo>
                  <a:pt x="237979" y="926187"/>
                </a:lnTo>
                <a:lnTo>
                  <a:pt x="202604" y="900460"/>
                </a:lnTo>
                <a:lnTo>
                  <a:pt x="189740" y="858653"/>
                </a:lnTo>
                <a:lnTo>
                  <a:pt x="237979" y="816846"/>
                </a:lnTo>
                <a:lnTo>
                  <a:pt x="286218" y="829709"/>
                </a:lnTo>
                <a:lnTo>
                  <a:pt x="331241" y="803982"/>
                </a:lnTo>
                <a:lnTo>
                  <a:pt x="398775" y="742879"/>
                </a:lnTo>
                <a:lnTo>
                  <a:pt x="405207" y="678561"/>
                </a:lnTo>
                <a:lnTo>
                  <a:pt x="379480" y="662481"/>
                </a:lnTo>
                <a:lnTo>
                  <a:pt x="398775" y="588515"/>
                </a:lnTo>
                <a:lnTo>
                  <a:pt x="344104" y="556355"/>
                </a:lnTo>
                <a:lnTo>
                  <a:pt x="347320" y="463094"/>
                </a:lnTo>
                <a:lnTo>
                  <a:pt x="292650" y="430934"/>
                </a:lnTo>
                <a:lnTo>
                  <a:pt x="270138" y="308729"/>
                </a:lnTo>
                <a:lnTo>
                  <a:pt x="234763" y="289434"/>
                </a:lnTo>
                <a:lnTo>
                  <a:pt x="266922" y="257274"/>
                </a:lnTo>
                <a:lnTo>
                  <a:pt x="263706" y="199388"/>
                </a:lnTo>
                <a:lnTo>
                  <a:pt x="231547" y="189740"/>
                </a:lnTo>
                <a:lnTo>
                  <a:pt x="237979" y="151149"/>
                </a:lnTo>
                <a:lnTo>
                  <a:pt x="186524" y="106126"/>
                </a:lnTo>
                <a:lnTo>
                  <a:pt x="244411" y="86830"/>
                </a:lnTo>
                <a:lnTo>
                  <a:pt x="315161" y="707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9D6A2CF-5C50-9E27-B311-3E13108F5746}"/>
              </a:ext>
            </a:extLst>
          </p:cNvPr>
          <p:cNvGrpSpPr/>
          <p:nvPr/>
        </p:nvGrpSpPr>
        <p:grpSpPr>
          <a:xfrm>
            <a:off x="9365726" y="2576035"/>
            <a:ext cx="1871669" cy="2793033"/>
            <a:chOff x="2900645" y="4599130"/>
            <a:chExt cx="643090" cy="959663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47D1F3B-B6F7-FC91-03B7-C6E91E7E8BD7}"/>
                </a:ext>
              </a:extLst>
            </p:cNvPr>
            <p:cNvSpPr/>
            <p:nvPr/>
          </p:nvSpPr>
          <p:spPr>
            <a:xfrm>
              <a:off x="3115008" y="5288629"/>
              <a:ext cx="197236" cy="270164"/>
            </a:xfrm>
            <a:custGeom>
              <a:avLst/>
              <a:gdLst>
                <a:gd name="connsiteX0" fmla="*/ 1066800 w 1133475"/>
                <a:gd name="connsiteY0" fmla="*/ 0 h 1552575"/>
                <a:gd name="connsiteX1" fmla="*/ 993775 w 1133475"/>
                <a:gd name="connsiteY1" fmla="*/ 0 h 1552575"/>
                <a:gd name="connsiteX2" fmla="*/ 885825 w 1133475"/>
                <a:gd name="connsiteY2" fmla="*/ 174625 h 1552575"/>
                <a:gd name="connsiteX3" fmla="*/ 781050 w 1133475"/>
                <a:gd name="connsiteY3" fmla="*/ 273050 h 1552575"/>
                <a:gd name="connsiteX4" fmla="*/ 695325 w 1133475"/>
                <a:gd name="connsiteY4" fmla="*/ 288925 h 1552575"/>
                <a:gd name="connsiteX5" fmla="*/ 558800 w 1133475"/>
                <a:gd name="connsiteY5" fmla="*/ 511175 h 1552575"/>
                <a:gd name="connsiteX6" fmla="*/ 485775 w 1133475"/>
                <a:gd name="connsiteY6" fmla="*/ 520700 h 1552575"/>
                <a:gd name="connsiteX7" fmla="*/ 419100 w 1133475"/>
                <a:gd name="connsiteY7" fmla="*/ 600075 h 1552575"/>
                <a:gd name="connsiteX8" fmla="*/ 165100 w 1133475"/>
                <a:gd name="connsiteY8" fmla="*/ 1069975 h 1552575"/>
                <a:gd name="connsiteX9" fmla="*/ 79375 w 1133475"/>
                <a:gd name="connsiteY9" fmla="*/ 1038225 h 1552575"/>
                <a:gd name="connsiteX10" fmla="*/ 0 w 1133475"/>
                <a:gd name="connsiteY10" fmla="*/ 1149350 h 1552575"/>
                <a:gd name="connsiteX11" fmla="*/ 38100 w 1133475"/>
                <a:gd name="connsiteY11" fmla="*/ 1254125 h 1552575"/>
                <a:gd name="connsiteX12" fmla="*/ 38100 w 1133475"/>
                <a:gd name="connsiteY12" fmla="*/ 1343025 h 1552575"/>
                <a:gd name="connsiteX13" fmla="*/ 149225 w 1133475"/>
                <a:gd name="connsiteY13" fmla="*/ 1339850 h 1552575"/>
                <a:gd name="connsiteX14" fmla="*/ 127000 w 1133475"/>
                <a:gd name="connsiteY14" fmla="*/ 1435100 h 1552575"/>
                <a:gd name="connsiteX15" fmla="*/ 219075 w 1133475"/>
                <a:gd name="connsiteY15" fmla="*/ 1492250 h 1552575"/>
                <a:gd name="connsiteX16" fmla="*/ 228600 w 1133475"/>
                <a:gd name="connsiteY16" fmla="*/ 1552575 h 1552575"/>
                <a:gd name="connsiteX17" fmla="*/ 361950 w 1133475"/>
                <a:gd name="connsiteY17" fmla="*/ 1501775 h 1552575"/>
                <a:gd name="connsiteX18" fmla="*/ 434975 w 1133475"/>
                <a:gd name="connsiteY18" fmla="*/ 1520825 h 1552575"/>
                <a:gd name="connsiteX19" fmla="*/ 552450 w 1133475"/>
                <a:gd name="connsiteY19" fmla="*/ 1403350 h 1552575"/>
                <a:gd name="connsiteX20" fmla="*/ 898525 w 1133475"/>
                <a:gd name="connsiteY20" fmla="*/ 1263650 h 1552575"/>
                <a:gd name="connsiteX21" fmla="*/ 869950 w 1133475"/>
                <a:gd name="connsiteY21" fmla="*/ 1209675 h 1552575"/>
                <a:gd name="connsiteX22" fmla="*/ 885825 w 1133475"/>
                <a:gd name="connsiteY22" fmla="*/ 1152525 h 1552575"/>
                <a:gd name="connsiteX23" fmla="*/ 793750 w 1133475"/>
                <a:gd name="connsiteY23" fmla="*/ 1085850 h 1552575"/>
                <a:gd name="connsiteX24" fmla="*/ 790575 w 1133475"/>
                <a:gd name="connsiteY24" fmla="*/ 996950 h 1552575"/>
                <a:gd name="connsiteX25" fmla="*/ 714375 w 1133475"/>
                <a:gd name="connsiteY25" fmla="*/ 917575 h 1552575"/>
                <a:gd name="connsiteX26" fmla="*/ 733425 w 1133475"/>
                <a:gd name="connsiteY26" fmla="*/ 876300 h 1552575"/>
                <a:gd name="connsiteX27" fmla="*/ 717550 w 1133475"/>
                <a:gd name="connsiteY27" fmla="*/ 825500 h 1552575"/>
                <a:gd name="connsiteX28" fmla="*/ 727075 w 1133475"/>
                <a:gd name="connsiteY28" fmla="*/ 685800 h 1552575"/>
                <a:gd name="connsiteX29" fmla="*/ 892175 w 1133475"/>
                <a:gd name="connsiteY29" fmla="*/ 492125 h 1552575"/>
                <a:gd name="connsiteX30" fmla="*/ 898525 w 1133475"/>
                <a:gd name="connsiteY30" fmla="*/ 457200 h 1552575"/>
                <a:gd name="connsiteX31" fmla="*/ 1025525 w 1133475"/>
                <a:gd name="connsiteY31" fmla="*/ 352425 h 1552575"/>
                <a:gd name="connsiteX32" fmla="*/ 1044575 w 1133475"/>
                <a:gd name="connsiteY32" fmla="*/ 209550 h 1552575"/>
                <a:gd name="connsiteX33" fmla="*/ 1089025 w 1133475"/>
                <a:gd name="connsiteY33" fmla="*/ 180975 h 1552575"/>
                <a:gd name="connsiteX34" fmla="*/ 1133475 w 1133475"/>
                <a:gd name="connsiteY34" fmla="*/ 111125 h 1552575"/>
                <a:gd name="connsiteX35" fmla="*/ 1066800 w 1133475"/>
                <a:gd name="connsiteY35" fmla="*/ 0 h 155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33475" h="1552575">
                  <a:moveTo>
                    <a:pt x="1066800" y="0"/>
                  </a:moveTo>
                  <a:lnTo>
                    <a:pt x="993775" y="0"/>
                  </a:lnTo>
                  <a:lnTo>
                    <a:pt x="885825" y="174625"/>
                  </a:lnTo>
                  <a:lnTo>
                    <a:pt x="781050" y="273050"/>
                  </a:lnTo>
                  <a:lnTo>
                    <a:pt x="695325" y="288925"/>
                  </a:lnTo>
                  <a:lnTo>
                    <a:pt x="558800" y="511175"/>
                  </a:lnTo>
                  <a:lnTo>
                    <a:pt x="485775" y="520700"/>
                  </a:lnTo>
                  <a:lnTo>
                    <a:pt x="419100" y="600075"/>
                  </a:lnTo>
                  <a:lnTo>
                    <a:pt x="165100" y="1069975"/>
                  </a:lnTo>
                  <a:lnTo>
                    <a:pt x="79375" y="1038225"/>
                  </a:lnTo>
                  <a:lnTo>
                    <a:pt x="0" y="1149350"/>
                  </a:lnTo>
                  <a:lnTo>
                    <a:pt x="38100" y="1254125"/>
                  </a:lnTo>
                  <a:lnTo>
                    <a:pt x="38100" y="1343025"/>
                  </a:lnTo>
                  <a:lnTo>
                    <a:pt x="149225" y="1339850"/>
                  </a:lnTo>
                  <a:lnTo>
                    <a:pt x="127000" y="1435100"/>
                  </a:lnTo>
                  <a:lnTo>
                    <a:pt x="219075" y="1492250"/>
                  </a:lnTo>
                  <a:lnTo>
                    <a:pt x="228600" y="1552575"/>
                  </a:lnTo>
                  <a:lnTo>
                    <a:pt x="361950" y="1501775"/>
                  </a:lnTo>
                  <a:lnTo>
                    <a:pt x="434975" y="1520825"/>
                  </a:lnTo>
                  <a:lnTo>
                    <a:pt x="552450" y="1403350"/>
                  </a:lnTo>
                  <a:lnTo>
                    <a:pt x="898525" y="1263650"/>
                  </a:lnTo>
                  <a:lnTo>
                    <a:pt x="869950" y="1209675"/>
                  </a:lnTo>
                  <a:lnTo>
                    <a:pt x="885825" y="1152525"/>
                  </a:lnTo>
                  <a:lnTo>
                    <a:pt x="793750" y="1085850"/>
                  </a:lnTo>
                  <a:lnTo>
                    <a:pt x="790575" y="996950"/>
                  </a:lnTo>
                  <a:lnTo>
                    <a:pt x="714375" y="917575"/>
                  </a:lnTo>
                  <a:lnTo>
                    <a:pt x="733425" y="876300"/>
                  </a:lnTo>
                  <a:lnTo>
                    <a:pt x="717550" y="825500"/>
                  </a:lnTo>
                  <a:lnTo>
                    <a:pt x="727075" y="685800"/>
                  </a:lnTo>
                  <a:lnTo>
                    <a:pt x="892175" y="492125"/>
                  </a:lnTo>
                  <a:lnTo>
                    <a:pt x="898525" y="457200"/>
                  </a:lnTo>
                  <a:lnTo>
                    <a:pt x="1025525" y="352425"/>
                  </a:lnTo>
                  <a:lnTo>
                    <a:pt x="1044575" y="209550"/>
                  </a:lnTo>
                  <a:lnTo>
                    <a:pt x="1089025" y="180975"/>
                  </a:lnTo>
                  <a:lnTo>
                    <a:pt x="1133475" y="111125"/>
                  </a:lnTo>
                  <a:lnTo>
                    <a:pt x="10668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F1CADEB-D53E-2A7B-152E-51FCADAE7568}"/>
                </a:ext>
              </a:extLst>
            </p:cNvPr>
            <p:cNvSpPr/>
            <p:nvPr/>
          </p:nvSpPr>
          <p:spPr>
            <a:xfrm>
              <a:off x="2900645" y="4599130"/>
              <a:ext cx="643090" cy="677344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41668859-685E-BCAB-538E-CF3D4B8276C1}"/>
              </a:ext>
            </a:extLst>
          </p:cNvPr>
          <p:cNvSpPr/>
          <p:nvPr/>
        </p:nvSpPr>
        <p:spPr>
          <a:xfrm>
            <a:off x="1479026" y="2576038"/>
            <a:ext cx="1871669" cy="2183432"/>
          </a:xfrm>
          <a:custGeom>
            <a:avLst/>
            <a:gdLst>
              <a:gd name="connsiteX0" fmla="*/ 411638 w 1871669"/>
              <a:gd name="connsiteY0" fmla="*/ 0 h 2183432"/>
              <a:gd name="connsiteX1" fmla="*/ 453446 w 1871669"/>
              <a:gd name="connsiteY1" fmla="*/ 0 h 2183432"/>
              <a:gd name="connsiteX2" fmla="*/ 472741 w 1871669"/>
              <a:gd name="connsiteY2" fmla="*/ 28943 h 2183432"/>
              <a:gd name="connsiteX3" fmla="*/ 514548 w 1871669"/>
              <a:gd name="connsiteY3" fmla="*/ 16080 h 2183432"/>
              <a:gd name="connsiteX4" fmla="*/ 566003 w 1871669"/>
              <a:gd name="connsiteY4" fmla="*/ 48239 h 2183432"/>
              <a:gd name="connsiteX5" fmla="*/ 623890 w 1871669"/>
              <a:gd name="connsiteY5" fmla="*/ 22511 h 2183432"/>
              <a:gd name="connsiteX6" fmla="*/ 681776 w 1871669"/>
              <a:gd name="connsiteY6" fmla="*/ 22511 h 2183432"/>
              <a:gd name="connsiteX7" fmla="*/ 720367 w 1871669"/>
              <a:gd name="connsiteY7" fmla="*/ 0 h 2183432"/>
              <a:gd name="connsiteX8" fmla="*/ 855437 w 1871669"/>
              <a:gd name="connsiteY8" fmla="*/ 0 h 2183432"/>
              <a:gd name="connsiteX9" fmla="*/ 894028 w 1871669"/>
              <a:gd name="connsiteY9" fmla="*/ 28943 h 2183432"/>
              <a:gd name="connsiteX10" fmla="*/ 939051 w 1871669"/>
              <a:gd name="connsiteY10" fmla="*/ 16080 h 2183432"/>
              <a:gd name="connsiteX11" fmla="*/ 961562 w 1871669"/>
              <a:gd name="connsiteY11" fmla="*/ 90046 h 2183432"/>
              <a:gd name="connsiteX12" fmla="*/ 922971 w 1871669"/>
              <a:gd name="connsiteY12" fmla="*/ 141501 h 2183432"/>
              <a:gd name="connsiteX13" fmla="*/ 1025881 w 1871669"/>
              <a:gd name="connsiteY13" fmla="*/ 244410 h 2183432"/>
              <a:gd name="connsiteX14" fmla="*/ 1022665 w 1871669"/>
              <a:gd name="connsiteY14" fmla="*/ 283001 h 2183432"/>
              <a:gd name="connsiteX15" fmla="*/ 1045176 w 1871669"/>
              <a:gd name="connsiteY15" fmla="*/ 305513 h 2183432"/>
              <a:gd name="connsiteX16" fmla="*/ 1154518 w 1871669"/>
              <a:gd name="connsiteY16" fmla="*/ 247626 h 2183432"/>
              <a:gd name="connsiteX17" fmla="*/ 1202757 w 1871669"/>
              <a:gd name="connsiteY17" fmla="*/ 244410 h 2183432"/>
              <a:gd name="connsiteX18" fmla="*/ 1225268 w 1871669"/>
              <a:gd name="connsiteY18" fmla="*/ 289433 h 2183432"/>
              <a:gd name="connsiteX19" fmla="*/ 1199541 w 1871669"/>
              <a:gd name="connsiteY19" fmla="*/ 315161 h 2183432"/>
              <a:gd name="connsiteX20" fmla="*/ 1212404 w 1871669"/>
              <a:gd name="connsiteY20" fmla="*/ 369831 h 2183432"/>
              <a:gd name="connsiteX21" fmla="*/ 1241348 w 1871669"/>
              <a:gd name="connsiteY21" fmla="*/ 411638 h 2183432"/>
              <a:gd name="connsiteX22" fmla="*/ 1231700 w 1871669"/>
              <a:gd name="connsiteY22" fmla="*/ 495253 h 2183432"/>
              <a:gd name="connsiteX23" fmla="*/ 1196325 w 1871669"/>
              <a:gd name="connsiteY23" fmla="*/ 495253 h 2183432"/>
              <a:gd name="connsiteX24" fmla="*/ 1144870 w 1871669"/>
              <a:gd name="connsiteY24" fmla="*/ 537060 h 2183432"/>
              <a:gd name="connsiteX25" fmla="*/ 1135222 w 1871669"/>
              <a:gd name="connsiteY25" fmla="*/ 520980 h 2183432"/>
              <a:gd name="connsiteX26" fmla="*/ 1064472 w 1871669"/>
              <a:gd name="connsiteY26" fmla="*/ 479173 h 2183432"/>
              <a:gd name="connsiteX27" fmla="*/ 1041960 w 1871669"/>
              <a:gd name="connsiteY27" fmla="*/ 504900 h 2183432"/>
              <a:gd name="connsiteX28" fmla="*/ 1035528 w 1871669"/>
              <a:gd name="connsiteY28" fmla="*/ 591730 h 2183432"/>
              <a:gd name="connsiteX29" fmla="*/ 1019449 w 1871669"/>
              <a:gd name="connsiteY29" fmla="*/ 611026 h 2183432"/>
              <a:gd name="connsiteX30" fmla="*/ 1038744 w 1871669"/>
              <a:gd name="connsiteY30" fmla="*/ 627106 h 2183432"/>
              <a:gd name="connsiteX31" fmla="*/ 1035528 w 1871669"/>
              <a:gd name="connsiteY31" fmla="*/ 678560 h 2183432"/>
              <a:gd name="connsiteX32" fmla="*/ 1167381 w 1871669"/>
              <a:gd name="connsiteY32" fmla="*/ 730015 h 2183432"/>
              <a:gd name="connsiteX33" fmla="*/ 1183461 w 1871669"/>
              <a:gd name="connsiteY33" fmla="*/ 762174 h 2183432"/>
              <a:gd name="connsiteX34" fmla="*/ 1234916 w 1871669"/>
              <a:gd name="connsiteY34" fmla="*/ 762174 h 2183432"/>
              <a:gd name="connsiteX35" fmla="*/ 1273507 w 1871669"/>
              <a:gd name="connsiteY35" fmla="*/ 803981 h 2183432"/>
              <a:gd name="connsiteX36" fmla="*/ 1328178 w 1871669"/>
              <a:gd name="connsiteY36" fmla="*/ 771822 h 2183432"/>
              <a:gd name="connsiteX37" fmla="*/ 1402144 w 1871669"/>
              <a:gd name="connsiteY37" fmla="*/ 771822 h 2183432"/>
              <a:gd name="connsiteX38" fmla="*/ 1411792 w 1871669"/>
              <a:gd name="connsiteY38" fmla="*/ 810413 h 2183432"/>
              <a:gd name="connsiteX39" fmla="*/ 1386064 w 1871669"/>
              <a:gd name="connsiteY39" fmla="*/ 836141 h 2183432"/>
              <a:gd name="connsiteX40" fmla="*/ 1440735 w 1871669"/>
              <a:gd name="connsiteY40" fmla="*/ 855436 h 2183432"/>
              <a:gd name="connsiteX41" fmla="*/ 1466462 w 1871669"/>
              <a:gd name="connsiteY41" fmla="*/ 877948 h 2183432"/>
              <a:gd name="connsiteX42" fmla="*/ 1447167 w 1871669"/>
              <a:gd name="connsiteY42" fmla="*/ 922971 h 2183432"/>
              <a:gd name="connsiteX43" fmla="*/ 1482542 w 1871669"/>
              <a:gd name="connsiteY43" fmla="*/ 958346 h 2183432"/>
              <a:gd name="connsiteX44" fmla="*/ 1505054 w 1871669"/>
              <a:gd name="connsiteY44" fmla="*/ 951914 h 2183432"/>
              <a:gd name="connsiteX45" fmla="*/ 1514701 w 1871669"/>
              <a:gd name="connsiteY45" fmla="*/ 932619 h 2183432"/>
              <a:gd name="connsiteX46" fmla="*/ 1569372 w 1871669"/>
              <a:gd name="connsiteY46" fmla="*/ 929403 h 2183432"/>
              <a:gd name="connsiteX47" fmla="*/ 1614395 w 1871669"/>
              <a:gd name="connsiteY47" fmla="*/ 951914 h 2183432"/>
              <a:gd name="connsiteX48" fmla="*/ 1582236 w 1871669"/>
              <a:gd name="connsiteY48" fmla="*/ 984073 h 2183432"/>
              <a:gd name="connsiteX49" fmla="*/ 1614395 w 1871669"/>
              <a:gd name="connsiteY49" fmla="*/ 993721 h 2183432"/>
              <a:gd name="connsiteX50" fmla="*/ 1659418 w 1871669"/>
              <a:gd name="connsiteY50" fmla="*/ 980857 h 2183432"/>
              <a:gd name="connsiteX51" fmla="*/ 1678714 w 1871669"/>
              <a:gd name="connsiteY51" fmla="*/ 1006585 h 2183432"/>
              <a:gd name="connsiteX52" fmla="*/ 1768760 w 1871669"/>
              <a:gd name="connsiteY52" fmla="*/ 1019449 h 2183432"/>
              <a:gd name="connsiteX53" fmla="*/ 1759112 w 1871669"/>
              <a:gd name="connsiteY53" fmla="*/ 1054824 h 2183432"/>
              <a:gd name="connsiteX54" fmla="*/ 1775191 w 1871669"/>
              <a:gd name="connsiteY54" fmla="*/ 1106279 h 2183432"/>
              <a:gd name="connsiteX55" fmla="*/ 1726953 w 1871669"/>
              <a:gd name="connsiteY55" fmla="*/ 1167381 h 2183432"/>
              <a:gd name="connsiteX56" fmla="*/ 1691577 w 1871669"/>
              <a:gd name="connsiteY56" fmla="*/ 1173813 h 2183432"/>
              <a:gd name="connsiteX57" fmla="*/ 1669066 w 1871669"/>
              <a:gd name="connsiteY57" fmla="*/ 1199540 h 2183432"/>
              <a:gd name="connsiteX58" fmla="*/ 1698009 w 1871669"/>
              <a:gd name="connsiteY58" fmla="*/ 1222052 h 2183432"/>
              <a:gd name="connsiteX59" fmla="*/ 1710873 w 1871669"/>
              <a:gd name="connsiteY59" fmla="*/ 1292802 h 2183432"/>
              <a:gd name="connsiteX60" fmla="*/ 1691577 w 1871669"/>
              <a:gd name="connsiteY60" fmla="*/ 1321746 h 2183432"/>
              <a:gd name="connsiteX61" fmla="*/ 1717305 w 1871669"/>
              <a:gd name="connsiteY61" fmla="*/ 1353905 h 2183432"/>
              <a:gd name="connsiteX62" fmla="*/ 1749464 w 1871669"/>
              <a:gd name="connsiteY62" fmla="*/ 1347473 h 2183432"/>
              <a:gd name="connsiteX63" fmla="*/ 1771975 w 1871669"/>
              <a:gd name="connsiteY63" fmla="*/ 1369985 h 2183432"/>
              <a:gd name="connsiteX64" fmla="*/ 1852374 w 1871669"/>
              <a:gd name="connsiteY64" fmla="*/ 1392496 h 2183432"/>
              <a:gd name="connsiteX65" fmla="*/ 1871669 w 1871669"/>
              <a:gd name="connsiteY65" fmla="*/ 1402144 h 2183432"/>
              <a:gd name="connsiteX66" fmla="*/ 1868453 w 1871669"/>
              <a:gd name="connsiteY66" fmla="*/ 1424656 h 2183432"/>
              <a:gd name="connsiteX67" fmla="*/ 1816998 w 1871669"/>
              <a:gd name="connsiteY67" fmla="*/ 1421440 h 2183432"/>
              <a:gd name="connsiteX68" fmla="*/ 1797703 w 1871669"/>
              <a:gd name="connsiteY68" fmla="*/ 1431088 h 2183432"/>
              <a:gd name="connsiteX69" fmla="*/ 1836294 w 1871669"/>
              <a:gd name="connsiteY69" fmla="*/ 1482542 h 2183432"/>
              <a:gd name="connsiteX70" fmla="*/ 1823430 w 1871669"/>
              <a:gd name="connsiteY70" fmla="*/ 1546861 h 2183432"/>
              <a:gd name="connsiteX71" fmla="*/ 1813783 w 1871669"/>
              <a:gd name="connsiteY71" fmla="*/ 1627259 h 2183432"/>
              <a:gd name="connsiteX72" fmla="*/ 1842726 w 1871669"/>
              <a:gd name="connsiteY72" fmla="*/ 1672282 h 2183432"/>
              <a:gd name="connsiteX73" fmla="*/ 1836294 w 1871669"/>
              <a:gd name="connsiteY73" fmla="*/ 1698009 h 2183432"/>
              <a:gd name="connsiteX74" fmla="*/ 1862021 w 1871669"/>
              <a:gd name="connsiteY74" fmla="*/ 1717305 h 2183432"/>
              <a:gd name="connsiteX75" fmla="*/ 1858805 w 1871669"/>
              <a:gd name="connsiteY75" fmla="*/ 1775192 h 2183432"/>
              <a:gd name="connsiteX76" fmla="*/ 1797703 w 1871669"/>
              <a:gd name="connsiteY76" fmla="*/ 1820215 h 2183432"/>
              <a:gd name="connsiteX77" fmla="*/ 1726953 w 1871669"/>
              <a:gd name="connsiteY77" fmla="*/ 1845942 h 2183432"/>
              <a:gd name="connsiteX78" fmla="*/ 1681930 w 1871669"/>
              <a:gd name="connsiteY78" fmla="*/ 1807351 h 2183432"/>
              <a:gd name="connsiteX79" fmla="*/ 1643338 w 1871669"/>
              <a:gd name="connsiteY79" fmla="*/ 1810567 h 2183432"/>
              <a:gd name="connsiteX80" fmla="*/ 1611179 w 1871669"/>
              <a:gd name="connsiteY80" fmla="*/ 1807351 h 2183432"/>
              <a:gd name="connsiteX81" fmla="*/ 1585452 w 1871669"/>
              <a:gd name="connsiteY81" fmla="*/ 1826646 h 2183432"/>
              <a:gd name="connsiteX82" fmla="*/ 1546861 w 1871669"/>
              <a:gd name="connsiteY82" fmla="*/ 1858806 h 2183432"/>
              <a:gd name="connsiteX83" fmla="*/ 1514701 w 1871669"/>
              <a:gd name="connsiteY83" fmla="*/ 1829862 h 2183432"/>
              <a:gd name="connsiteX84" fmla="*/ 1453599 w 1871669"/>
              <a:gd name="connsiteY84" fmla="*/ 1871669 h 2183432"/>
              <a:gd name="connsiteX85" fmla="*/ 1437519 w 1871669"/>
              <a:gd name="connsiteY85" fmla="*/ 1887749 h 2183432"/>
              <a:gd name="connsiteX86" fmla="*/ 1437519 w 1871669"/>
              <a:gd name="connsiteY86" fmla="*/ 1916692 h 2183432"/>
              <a:gd name="connsiteX87" fmla="*/ 1272918 w 1871669"/>
              <a:gd name="connsiteY87" fmla="*/ 1960415 h 2183432"/>
              <a:gd name="connsiteX88" fmla="*/ 1301109 w 1871669"/>
              <a:gd name="connsiteY88" fmla="*/ 1980829 h 2183432"/>
              <a:gd name="connsiteX89" fmla="*/ 1293069 w 1871669"/>
              <a:gd name="connsiteY89" fmla="*/ 2009772 h 2183432"/>
              <a:gd name="connsiteX90" fmla="*/ 1307541 w 1871669"/>
              <a:gd name="connsiteY90" fmla="*/ 2037108 h 2183432"/>
              <a:gd name="connsiteX91" fmla="*/ 1132273 w 1871669"/>
              <a:gd name="connsiteY91" fmla="*/ 2107858 h 2183432"/>
              <a:gd name="connsiteX92" fmla="*/ 1072779 w 1871669"/>
              <a:gd name="connsiteY92" fmla="*/ 2167353 h 2183432"/>
              <a:gd name="connsiteX93" fmla="*/ 1035796 w 1871669"/>
              <a:gd name="connsiteY93" fmla="*/ 2157705 h 2183432"/>
              <a:gd name="connsiteX94" fmla="*/ 968261 w 1871669"/>
              <a:gd name="connsiteY94" fmla="*/ 2183432 h 2183432"/>
              <a:gd name="connsiteX95" fmla="*/ 963437 w 1871669"/>
              <a:gd name="connsiteY95" fmla="*/ 2152881 h 2183432"/>
              <a:gd name="connsiteX96" fmla="*/ 916807 w 1871669"/>
              <a:gd name="connsiteY96" fmla="*/ 2123938 h 2183432"/>
              <a:gd name="connsiteX97" fmla="*/ 928062 w 1871669"/>
              <a:gd name="connsiteY97" fmla="*/ 2075699 h 2183432"/>
              <a:gd name="connsiteX98" fmla="*/ 871784 w 1871669"/>
              <a:gd name="connsiteY98" fmla="*/ 2077307 h 2183432"/>
              <a:gd name="connsiteX99" fmla="*/ 871784 w 1871669"/>
              <a:gd name="connsiteY99" fmla="*/ 2032284 h 2183432"/>
              <a:gd name="connsiteX100" fmla="*/ 852488 w 1871669"/>
              <a:gd name="connsiteY100" fmla="*/ 1979221 h 2183432"/>
              <a:gd name="connsiteX101" fmla="*/ 892687 w 1871669"/>
              <a:gd name="connsiteY101" fmla="*/ 1922942 h 2183432"/>
              <a:gd name="connsiteX102" fmla="*/ 936102 w 1871669"/>
              <a:gd name="connsiteY102" fmla="*/ 1939022 h 2183432"/>
              <a:gd name="connsiteX103" fmla="*/ 984053 w 1871669"/>
              <a:gd name="connsiteY103" fmla="*/ 1850313 h 2183432"/>
              <a:gd name="connsiteX104" fmla="*/ 929403 w 1871669"/>
              <a:gd name="connsiteY104" fmla="*/ 1810567 h 2183432"/>
              <a:gd name="connsiteX105" fmla="*/ 887596 w 1871669"/>
              <a:gd name="connsiteY105" fmla="*/ 1820215 h 2183432"/>
              <a:gd name="connsiteX106" fmla="*/ 852220 w 1871669"/>
              <a:gd name="connsiteY106" fmla="*/ 1768760 h 2183432"/>
              <a:gd name="connsiteX107" fmla="*/ 820061 w 1871669"/>
              <a:gd name="connsiteY107" fmla="*/ 1749464 h 2183432"/>
              <a:gd name="connsiteX108" fmla="*/ 797550 w 1871669"/>
              <a:gd name="connsiteY108" fmla="*/ 1733385 h 2183432"/>
              <a:gd name="connsiteX109" fmla="*/ 775038 w 1871669"/>
              <a:gd name="connsiteY109" fmla="*/ 1701225 h 2183432"/>
              <a:gd name="connsiteX110" fmla="*/ 726799 w 1871669"/>
              <a:gd name="connsiteY110" fmla="*/ 1694794 h 2183432"/>
              <a:gd name="connsiteX111" fmla="*/ 688208 w 1871669"/>
              <a:gd name="connsiteY111" fmla="*/ 1694794 h 2183432"/>
              <a:gd name="connsiteX112" fmla="*/ 675344 w 1871669"/>
              <a:gd name="connsiteY112" fmla="*/ 1704441 h 2183432"/>
              <a:gd name="connsiteX113" fmla="*/ 588514 w 1871669"/>
              <a:gd name="connsiteY113" fmla="*/ 1691578 h 2183432"/>
              <a:gd name="connsiteX114" fmla="*/ 511332 w 1871669"/>
              <a:gd name="connsiteY114" fmla="*/ 1723737 h 2183432"/>
              <a:gd name="connsiteX115" fmla="*/ 427718 w 1871669"/>
              <a:gd name="connsiteY115" fmla="*/ 1685146 h 2183432"/>
              <a:gd name="connsiteX116" fmla="*/ 398775 w 1871669"/>
              <a:gd name="connsiteY116" fmla="*/ 1701225 h 2183432"/>
              <a:gd name="connsiteX117" fmla="*/ 356968 w 1871669"/>
              <a:gd name="connsiteY117" fmla="*/ 1701225 h 2183432"/>
              <a:gd name="connsiteX118" fmla="*/ 337672 w 1871669"/>
              <a:gd name="connsiteY118" fmla="*/ 1691578 h 2183432"/>
              <a:gd name="connsiteX119" fmla="*/ 289433 w 1871669"/>
              <a:gd name="connsiteY119" fmla="*/ 1704441 h 2183432"/>
              <a:gd name="connsiteX120" fmla="*/ 279785 w 1871669"/>
              <a:gd name="connsiteY120" fmla="*/ 1723737 h 2183432"/>
              <a:gd name="connsiteX121" fmla="*/ 279785 w 1871669"/>
              <a:gd name="connsiteY121" fmla="*/ 1746248 h 2183432"/>
              <a:gd name="connsiteX122" fmla="*/ 247626 w 1871669"/>
              <a:gd name="connsiteY122" fmla="*/ 1765544 h 2183432"/>
              <a:gd name="connsiteX123" fmla="*/ 202603 w 1871669"/>
              <a:gd name="connsiteY123" fmla="*/ 1778408 h 2183432"/>
              <a:gd name="connsiteX124" fmla="*/ 170444 w 1871669"/>
              <a:gd name="connsiteY124" fmla="*/ 1739816 h 2183432"/>
              <a:gd name="connsiteX125" fmla="*/ 128637 w 1871669"/>
              <a:gd name="connsiteY125" fmla="*/ 1765544 h 2183432"/>
              <a:gd name="connsiteX126" fmla="*/ 102910 w 1871669"/>
              <a:gd name="connsiteY126" fmla="*/ 1765544 h 2183432"/>
              <a:gd name="connsiteX127" fmla="*/ 99694 w 1871669"/>
              <a:gd name="connsiteY127" fmla="*/ 1730169 h 2183432"/>
              <a:gd name="connsiteX128" fmla="*/ 122205 w 1871669"/>
              <a:gd name="connsiteY128" fmla="*/ 1704441 h 2183432"/>
              <a:gd name="connsiteX129" fmla="*/ 93262 w 1871669"/>
              <a:gd name="connsiteY129" fmla="*/ 1685146 h 2183432"/>
              <a:gd name="connsiteX130" fmla="*/ 93262 w 1871669"/>
              <a:gd name="connsiteY130" fmla="*/ 1636907 h 2183432"/>
              <a:gd name="connsiteX131" fmla="*/ 48239 w 1871669"/>
              <a:gd name="connsiteY131" fmla="*/ 1591884 h 2183432"/>
              <a:gd name="connsiteX132" fmla="*/ 22511 w 1871669"/>
              <a:gd name="connsiteY132" fmla="*/ 1591884 h 2183432"/>
              <a:gd name="connsiteX133" fmla="*/ 19295 w 1871669"/>
              <a:gd name="connsiteY133" fmla="*/ 1562941 h 2183432"/>
              <a:gd name="connsiteX134" fmla="*/ 3216 w 1871669"/>
              <a:gd name="connsiteY134" fmla="*/ 1546861 h 2183432"/>
              <a:gd name="connsiteX135" fmla="*/ 6432 w 1871669"/>
              <a:gd name="connsiteY135" fmla="*/ 1505054 h 2183432"/>
              <a:gd name="connsiteX136" fmla="*/ 28943 w 1871669"/>
              <a:gd name="connsiteY136" fmla="*/ 1460031 h 2183432"/>
              <a:gd name="connsiteX137" fmla="*/ 70750 w 1871669"/>
              <a:gd name="connsiteY137" fmla="*/ 1447167 h 2183432"/>
              <a:gd name="connsiteX138" fmla="*/ 32159 w 1871669"/>
              <a:gd name="connsiteY138" fmla="*/ 1392496 h 2183432"/>
              <a:gd name="connsiteX139" fmla="*/ 0 w 1871669"/>
              <a:gd name="connsiteY139" fmla="*/ 1386064 h 2183432"/>
              <a:gd name="connsiteX140" fmla="*/ 25727 w 1871669"/>
              <a:gd name="connsiteY140" fmla="*/ 1344257 h 2183432"/>
              <a:gd name="connsiteX141" fmla="*/ 25727 w 1871669"/>
              <a:gd name="connsiteY141" fmla="*/ 1299234 h 2183432"/>
              <a:gd name="connsiteX142" fmla="*/ 51455 w 1871669"/>
              <a:gd name="connsiteY142" fmla="*/ 1273507 h 2183432"/>
              <a:gd name="connsiteX143" fmla="*/ 19295 w 1871669"/>
              <a:gd name="connsiteY143" fmla="*/ 1260643 h 2183432"/>
              <a:gd name="connsiteX144" fmla="*/ 22511 w 1871669"/>
              <a:gd name="connsiteY144" fmla="*/ 1238132 h 2183432"/>
              <a:gd name="connsiteX145" fmla="*/ 38591 w 1871669"/>
              <a:gd name="connsiteY145" fmla="*/ 1205972 h 2183432"/>
              <a:gd name="connsiteX146" fmla="*/ 90046 w 1871669"/>
              <a:gd name="connsiteY146" fmla="*/ 1183461 h 2183432"/>
              <a:gd name="connsiteX147" fmla="*/ 102910 w 1871669"/>
              <a:gd name="connsiteY147" fmla="*/ 1132006 h 2183432"/>
              <a:gd name="connsiteX148" fmla="*/ 122205 w 1871669"/>
              <a:gd name="connsiteY148" fmla="*/ 1093415 h 2183432"/>
              <a:gd name="connsiteX149" fmla="*/ 151148 w 1871669"/>
              <a:gd name="connsiteY149" fmla="*/ 1083767 h 2183432"/>
              <a:gd name="connsiteX150" fmla="*/ 170444 w 1871669"/>
              <a:gd name="connsiteY150" fmla="*/ 1022664 h 2183432"/>
              <a:gd name="connsiteX151" fmla="*/ 170444 w 1871669"/>
              <a:gd name="connsiteY151" fmla="*/ 993721 h 2183432"/>
              <a:gd name="connsiteX152" fmla="*/ 205819 w 1871669"/>
              <a:gd name="connsiteY152" fmla="*/ 967994 h 2183432"/>
              <a:gd name="connsiteX153" fmla="*/ 241194 w 1871669"/>
              <a:gd name="connsiteY153" fmla="*/ 984073 h 2183432"/>
              <a:gd name="connsiteX154" fmla="*/ 241194 w 1871669"/>
              <a:gd name="connsiteY154" fmla="*/ 961562 h 2183432"/>
              <a:gd name="connsiteX155" fmla="*/ 234763 w 1871669"/>
              <a:gd name="connsiteY155" fmla="*/ 945482 h 2183432"/>
              <a:gd name="connsiteX156" fmla="*/ 237978 w 1871669"/>
              <a:gd name="connsiteY156" fmla="*/ 926187 h 2183432"/>
              <a:gd name="connsiteX157" fmla="*/ 202603 w 1871669"/>
              <a:gd name="connsiteY157" fmla="*/ 900459 h 2183432"/>
              <a:gd name="connsiteX158" fmla="*/ 189740 w 1871669"/>
              <a:gd name="connsiteY158" fmla="*/ 858652 h 2183432"/>
              <a:gd name="connsiteX159" fmla="*/ 237978 w 1871669"/>
              <a:gd name="connsiteY159" fmla="*/ 816845 h 2183432"/>
              <a:gd name="connsiteX160" fmla="*/ 286217 w 1871669"/>
              <a:gd name="connsiteY160" fmla="*/ 829709 h 2183432"/>
              <a:gd name="connsiteX161" fmla="*/ 331240 w 1871669"/>
              <a:gd name="connsiteY161" fmla="*/ 803981 h 2183432"/>
              <a:gd name="connsiteX162" fmla="*/ 398775 w 1871669"/>
              <a:gd name="connsiteY162" fmla="*/ 742879 h 2183432"/>
              <a:gd name="connsiteX163" fmla="*/ 405207 w 1871669"/>
              <a:gd name="connsiteY163" fmla="*/ 678560 h 2183432"/>
              <a:gd name="connsiteX164" fmla="*/ 379479 w 1871669"/>
              <a:gd name="connsiteY164" fmla="*/ 662481 h 2183432"/>
              <a:gd name="connsiteX165" fmla="*/ 398775 w 1871669"/>
              <a:gd name="connsiteY165" fmla="*/ 588514 h 2183432"/>
              <a:gd name="connsiteX166" fmla="*/ 344104 w 1871669"/>
              <a:gd name="connsiteY166" fmla="*/ 556355 h 2183432"/>
              <a:gd name="connsiteX167" fmla="*/ 347320 w 1871669"/>
              <a:gd name="connsiteY167" fmla="*/ 463093 h 2183432"/>
              <a:gd name="connsiteX168" fmla="*/ 292649 w 1871669"/>
              <a:gd name="connsiteY168" fmla="*/ 430934 h 2183432"/>
              <a:gd name="connsiteX169" fmla="*/ 270138 w 1871669"/>
              <a:gd name="connsiteY169" fmla="*/ 308729 h 2183432"/>
              <a:gd name="connsiteX170" fmla="*/ 234763 w 1871669"/>
              <a:gd name="connsiteY170" fmla="*/ 289433 h 2183432"/>
              <a:gd name="connsiteX171" fmla="*/ 266922 w 1871669"/>
              <a:gd name="connsiteY171" fmla="*/ 257274 h 2183432"/>
              <a:gd name="connsiteX172" fmla="*/ 263706 w 1871669"/>
              <a:gd name="connsiteY172" fmla="*/ 199387 h 2183432"/>
              <a:gd name="connsiteX173" fmla="*/ 231547 w 1871669"/>
              <a:gd name="connsiteY173" fmla="*/ 189740 h 2183432"/>
              <a:gd name="connsiteX174" fmla="*/ 237978 w 1871669"/>
              <a:gd name="connsiteY174" fmla="*/ 151148 h 2183432"/>
              <a:gd name="connsiteX175" fmla="*/ 186524 w 1871669"/>
              <a:gd name="connsiteY175" fmla="*/ 106125 h 2183432"/>
              <a:gd name="connsiteX176" fmla="*/ 244410 w 1871669"/>
              <a:gd name="connsiteY176" fmla="*/ 86830 h 2183432"/>
              <a:gd name="connsiteX177" fmla="*/ 315161 w 1871669"/>
              <a:gd name="connsiteY177" fmla="*/ 70750 h 218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1871669" h="2183432">
                <a:moveTo>
                  <a:pt x="411638" y="0"/>
                </a:moveTo>
                <a:lnTo>
                  <a:pt x="453446" y="0"/>
                </a:lnTo>
                <a:lnTo>
                  <a:pt x="472741" y="28943"/>
                </a:lnTo>
                <a:lnTo>
                  <a:pt x="514548" y="16080"/>
                </a:lnTo>
                <a:lnTo>
                  <a:pt x="566003" y="48239"/>
                </a:lnTo>
                <a:lnTo>
                  <a:pt x="623890" y="22511"/>
                </a:lnTo>
                <a:lnTo>
                  <a:pt x="681776" y="22511"/>
                </a:lnTo>
                <a:lnTo>
                  <a:pt x="720367" y="0"/>
                </a:lnTo>
                <a:lnTo>
                  <a:pt x="855437" y="0"/>
                </a:lnTo>
                <a:lnTo>
                  <a:pt x="894028" y="28943"/>
                </a:lnTo>
                <a:lnTo>
                  <a:pt x="939051" y="16080"/>
                </a:lnTo>
                <a:lnTo>
                  <a:pt x="961562" y="90046"/>
                </a:lnTo>
                <a:lnTo>
                  <a:pt x="922971" y="141501"/>
                </a:lnTo>
                <a:lnTo>
                  <a:pt x="1025881" y="244410"/>
                </a:lnTo>
                <a:lnTo>
                  <a:pt x="1022665" y="283001"/>
                </a:lnTo>
                <a:lnTo>
                  <a:pt x="1045176" y="305513"/>
                </a:lnTo>
                <a:lnTo>
                  <a:pt x="1154518" y="247626"/>
                </a:lnTo>
                <a:lnTo>
                  <a:pt x="1202757" y="244410"/>
                </a:lnTo>
                <a:lnTo>
                  <a:pt x="1225268" y="289433"/>
                </a:lnTo>
                <a:lnTo>
                  <a:pt x="1199541" y="315161"/>
                </a:lnTo>
                <a:lnTo>
                  <a:pt x="1212404" y="369831"/>
                </a:lnTo>
                <a:lnTo>
                  <a:pt x="1241348" y="411638"/>
                </a:lnTo>
                <a:lnTo>
                  <a:pt x="1231700" y="495253"/>
                </a:lnTo>
                <a:lnTo>
                  <a:pt x="1196325" y="495253"/>
                </a:lnTo>
                <a:lnTo>
                  <a:pt x="1144870" y="537060"/>
                </a:lnTo>
                <a:lnTo>
                  <a:pt x="1135222" y="520980"/>
                </a:lnTo>
                <a:lnTo>
                  <a:pt x="1064472" y="479173"/>
                </a:lnTo>
                <a:lnTo>
                  <a:pt x="1041960" y="504900"/>
                </a:lnTo>
                <a:lnTo>
                  <a:pt x="1035528" y="591730"/>
                </a:lnTo>
                <a:lnTo>
                  <a:pt x="1019449" y="611026"/>
                </a:lnTo>
                <a:lnTo>
                  <a:pt x="1038744" y="627106"/>
                </a:lnTo>
                <a:lnTo>
                  <a:pt x="1035528" y="678560"/>
                </a:lnTo>
                <a:lnTo>
                  <a:pt x="1167381" y="730015"/>
                </a:lnTo>
                <a:lnTo>
                  <a:pt x="1183461" y="762174"/>
                </a:lnTo>
                <a:lnTo>
                  <a:pt x="1234916" y="762174"/>
                </a:lnTo>
                <a:lnTo>
                  <a:pt x="1273507" y="803981"/>
                </a:lnTo>
                <a:lnTo>
                  <a:pt x="1328178" y="771822"/>
                </a:lnTo>
                <a:lnTo>
                  <a:pt x="1402144" y="771822"/>
                </a:lnTo>
                <a:lnTo>
                  <a:pt x="1411792" y="810413"/>
                </a:lnTo>
                <a:lnTo>
                  <a:pt x="1386064" y="836141"/>
                </a:lnTo>
                <a:lnTo>
                  <a:pt x="1440735" y="855436"/>
                </a:lnTo>
                <a:lnTo>
                  <a:pt x="1466462" y="877948"/>
                </a:lnTo>
                <a:lnTo>
                  <a:pt x="1447167" y="922971"/>
                </a:lnTo>
                <a:lnTo>
                  <a:pt x="1482542" y="958346"/>
                </a:lnTo>
                <a:lnTo>
                  <a:pt x="1505054" y="951914"/>
                </a:lnTo>
                <a:lnTo>
                  <a:pt x="1514701" y="932619"/>
                </a:lnTo>
                <a:lnTo>
                  <a:pt x="1569372" y="929403"/>
                </a:lnTo>
                <a:lnTo>
                  <a:pt x="1614395" y="951914"/>
                </a:lnTo>
                <a:lnTo>
                  <a:pt x="1582236" y="984073"/>
                </a:lnTo>
                <a:lnTo>
                  <a:pt x="1614395" y="993721"/>
                </a:lnTo>
                <a:lnTo>
                  <a:pt x="1659418" y="980857"/>
                </a:lnTo>
                <a:lnTo>
                  <a:pt x="1678714" y="1006585"/>
                </a:lnTo>
                <a:lnTo>
                  <a:pt x="1768760" y="1019449"/>
                </a:lnTo>
                <a:lnTo>
                  <a:pt x="1759112" y="1054824"/>
                </a:lnTo>
                <a:lnTo>
                  <a:pt x="1775191" y="1106279"/>
                </a:lnTo>
                <a:lnTo>
                  <a:pt x="1726953" y="1167381"/>
                </a:lnTo>
                <a:lnTo>
                  <a:pt x="1691577" y="1173813"/>
                </a:lnTo>
                <a:lnTo>
                  <a:pt x="1669066" y="1199540"/>
                </a:lnTo>
                <a:lnTo>
                  <a:pt x="1698009" y="1222052"/>
                </a:lnTo>
                <a:lnTo>
                  <a:pt x="1710873" y="1292802"/>
                </a:lnTo>
                <a:lnTo>
                  <a:pt x="1691577" y="1321746"/>
                </a:lnTo>
                <a:lnTo>
                  <a:pt x="1717305" y="1353905"/>
                </a:lnTo>
                <a:lnTo>
                  <a:pt x="1749464" y="1347473"/>
                </a:lnTo>
                <a:lnTo>
                  <a:pt x="1771975" y="1369985"/>
                </a:lnTo>
                <a:lnTo>
                  <a:pt x="1852374" y="1392496"/>
                </a:lnTo>
                <a:lnTo>
                  <a:pt x="1871669" y="1402144"/>
                </a:lnTo>
                <a:lnTo>
                  <a:pt x="1868453" y="1424656"/>
                </a:lnTo>
                <a:lnTo>
                  <a:pt x="1816998" y="1421440"/>
                </a:lnTo>
                <a:lnTo>
                  <a:pt x="1797703" y="1431088"/>
                </a:lnTo>
                <a:lnTo>
                  <a:pt x="1836294" y="1482542"/>
                </a:lnTo>
                <a:lnTo>
                  <a:pt x="1823430" y="1546861"/>
                </a:lnTo>
                <a:lnTo>
                  <a:pt x="1813783" y="1627259"/>
                </a:lnTo>
                <a:lnTo>
                  <a:pt x="1842726" y="1672282"/>
                </a:lnTo>
                <a:lnTo>
                  <a:pt x="1836294" y="1698009"/>
                </a:lnTo>
                <a:lnTo>
                  <a:pt x="1862021" y="1717305"/>
                </a:lnTo>
                <a:lnTo>
                  <a:pt x="1858805" y="1775192"/>
                </a:lnTo>
                <a:lnTo>
                  <a:pt x="1797703" y="1820215"/>
                </a:lnTo>
                <a:lnTo>
                  <a:pt x="1726953" y="1845942"/>
                </a:lnTo>
                <a:lnTo>
                  <a:pt x="1681930" y="1807351"/>
                </a:lnTo>
                <a:lnTo>
                  <a:pt x="1643338" y="1810567"/>
                </a:lnTo>
                <a:lnTo>
                  <a:pt x="1611179" y="1807351"/>
                </a:lnTo>
                <a:lnTo>
                  <a:pt x="1585452" y="1826646"/>
                </a:lnTo>
                <a:lnTo>
                  <a:pt x="1546861" y="1858806"/>
                </a:lnTo>
                <a:lnTo>
                  <a:pt x="1514701" y="1829862"/>
                </a:lnTo>
                <a:lnTo>
                  <a:pt x="1453599" y="1871669"/>
                </a:lnTo>
                <a:lnTo>
                  <a:pt x="1437519" y="1887749"/>
                </a:lnTo>
                <a:lnTo>
                  <a:pt x="1437519" y="1916692"/>
                </a:lnTo>
                <a:lnTo>
                  <a:pt x="1272918" y="1960415"/>
                </a:lnTo>
                <a:lnTo>
                  <a:pt x="1301109" y="1980829"/>
                </a:lnTo>
                <a:lnTo>
                  <a:pt x="1293069" y="2009772"/>
                </a:lnTo>
                <a:lnTo>
                  <a:pt x="1307541" y="2037108"/>
                </a:lnTo>
                <a:lnTo>
                  <a:pt x="1132273" y="2107858"/>
                </a:lnTo>
                <a:lnTo>
                  <a:pt x="1072779" y="2167353"/>
                </a:lnTo>
                <a:lnTo>
                  <a:pt x="1035796" y="2157705"/>
                </a:lnTo>
                <a:lnTo>
                  <a:pt x="968261" y="2183432"/>
                </a:lnTo>
                <a:lnTo>
                  <a:pt x="963437" y="2152881"/>
                </a:lnTo>
                <a:lnTo>
                  <a:pt x="916807" y="2123938"/>
                </a:lnTo>
                <a:lnTo>
                  <a:pt x="928062" y="2075699"/>
                </a:lnTo>
                <a:lnTo>
                  <a:pt x="871784" y="2077307"/>
                </a:lnTo>
                <a:lnTo>
                  <a:pt x="871784" y="2032284"/>
                </a:lnTo>
                <a:lnTo>
                  <a:pt x="852488" y="1979221"/>
                </a:lnTo>
                <a:lnTo>
                  <a:pt x="892687" y="1922942"/>
                </a:lnTo>
                <a:lnTo>
                  <a:pt x="936102" y="1939022"/>
                </a:lnTo>
                <a:lnTo>
                  <a:pt x="984053" y="1850313"/>
                </a:lnTo>
                <a:lnTo>
                  <a:pt x="929403" y="1810567"/>
                </a:lnTo>
                <a:lnTo>
                  <a:pt x="887596" y="1820215"/>
                </a:lnTo>
                <a:lnTo>
                  <a:pt x="852220" y="1768760"/>
                </a:lnTo>
                <a:lnTo>
                  <a:pt x="820061" y="1749464"/>
                </a:lnTo>
                <a:lnTo>
                  <a:pt x="797550" y="1733385"/>
                </a:lnTo>
                <a:lnTo>
                  <a:pt x="775038" y="1701225"/>
                </a:lnTo>
                <a:lnTo>
                  <a:pt x="726799" y="1694794"/>
                </a:lnTo>
                <a:lnTo>
                  <a:pt x="688208" y="1694794"/>
                </a:lnTo>
                <a:lnTo>
                  <a:pt x="675344" y="1704441"/>
                </a:lnTo>
                <a:lnTo>
                  <a:pt x="588514" y="1691578"/>
                </a:lnTo>
                <a:lnTo>
                  <a:pt x="511332" y="1723737"/>
                </a:lnTo>
                <a:lnTo>
                  <a:pt x="427718" y="1685146"/>
                </a:lnTo>
                <a:lnTo>
                  <a:pt x="398775" y="1701225"/>
                </a:lnTo>
                <a:lnTo>
                  <a:pt x="356968" y="1701225"/>
                </a:lnTo>
                <a:lnTo>
                  <a:pt x="337672" y="1691578"/>
                </a:lnTo>
                <a:lnTo>
                  <a:pt x="289433" y="1704441"/>
                </a:lnTo>
                <a:lnTo>
                  <a:pt x="279785" y="1723737"/>
                </a:lnTo>
                <a:lnTo>
                  <a:pt x="279785" y="1746248"/>
                </a:lnTo>
                <a:lnTo>
                  <a:pt x="247626" y="1765544"/>
                </a:lnTo>
                <a:lnTo>
                  <a:pt x="202603" y="1778408"/>
                </a:lnTo>
                <a:lnTo>
                  <a:pt x="170444" y="1739816"/>
                </a:lnTo>
                <a:lnTo>
                  <a:pt x="128637" y="1765544"/>
                </a:lnTo>
                <a:lnTo>
                  <a:pt x="102910" y="1765544"/>
                </a:lnTo>
                <a:lnTo>
                  <a:pt x="99694" y="1730169"/>
                </a:lnTo>
                <a:lnTo>
                  <a:pt x="122205" y="1704441"/>
                </a:lnTo>
                <a:lnTo>
                  <a:pt x="93262" y="1685146"/>
                </a:lnTo>
                <a:lnTo>
                  <a:pt x="93262" y="1636907"/>
                </a:lnTo>
                <a:lnTo>
                  <a:pt x="48239" y="1591884"/>
                </a:lnTo>
                <a:lnTo>
                  <a:pt x="22511" y="1591884"/>
                </a:lnTo>
                <a:lnTo>
                  <a:pt x="19295" y="1562941"/>
                </a:lnTo>
                <a:lnTo>
                  <a:pt x="3216" y="1546861"/>
                </a:lnTo>
                <a:lnTo>
                  <a:pt x="6432" y="1505054"/>
                </a:lnTo>
                <a:lnTo>
                  <a:pt x="28943" y="1460031"/>
                </a:lnTo>
                <a:lnTo>
                  <a:pt x="70750" y="1447167"/>
                </a:lnTo>
                <a:lnTo>
                  <a:pt x="32159" y="1392496"/>
                </a:lnTo>
                <a:lnTo>
                  <a:pt x="0" y="1386064"/>
                </a:lnTo>
                <a:lnTo>
                  <a:pt x="25727" y="1344257"/>
                </a:lnTo>
                <a:lnTo>
                  <a:pt x="25727" y="1299234"/>
                </a:lnTo>
                <a:lnTo>
                  <a:pt x="51455" y="1273507"/>
                </a:lnTo>
                <a:lnTo>
                  <a:pt x="19295" y="1260643"/>
                </a:lnTo>
                <a:lnTo>
                  <a:pt x="22511" y="1238132"/>
                </a:lnTo>
                <a:lnTo>
                  <a:pt x="38591" y="1205972"/>
                </a:lnTo>
                <a:lnTo>
                  <a:pt x="90046" y="1183461"/>
                </a:lnTo>
                <a:lnTo>
                  <a:pt x="102910" y="1132006"/>
                </a:lnTo>
                <a:lnTo>
                  <a:pt x="122205" y="1093415"/>
                </a:lnTo>
                <a:lnTo>
                  <a:pt x="151148" y="1083767"/>
                </a:lnTo>
                <a:lnTo>
                  <a:pt x="170444" y="1022664"/>
                </a:lnTo>
                <a:lnTo>
                  <a:pt x="170444" y="993721"/>
                </a:lnTo>
                <a:lnTo>
                  <a:pt x="205819" y="967994"/>
                </a:lnTo>
                <a:lnTo>
                  <a:pt x="241194" y="984073"/>
                </a:lnTo>
                <a:lnTo>
                  <a:pt x="241194" y="961562"/>
                </a:lnTo>
                <a:lnTo>
                  <a:pt x="234763" y="945482"/>
                </a:lnTo>
                <a:lnTo>
                  <a:pt x="237978" y="926187"/>
                </a:lnTo>
                <a:lnTo>
                  <a:pt x="202603" y="900459"/>
                </a:lnTo>
                <a:lnTo>
                  <a:pt x="189740" y="858652"/>
                </a:lnTo>
                <a:lnTo>
                  <a:pt x="237978" y="816845"/>
                </a:lnTo>
                <a:lnTo>
                  <a:pt x="286217" y="829709"/>
                </a:lnTo>
                <a:lnTo>
                  <a:pt x="331240" y="803981"/>
                </a:lnTo>
                <a:lnTo>
                  <a:pt x="398775" y="742879"/>
                </a:lnTo>
                <a:lnTo>
                  <a:pt x="405207" y="678560"/>
                </a:lnTo>
                <a:lnTo>
                  <a:pt x="379479" y="662481"/>
                </a:lnTo>
                <a:lnTo>
                  <a:pt x="398775" y="588514"/>
                </a:lnTo>
                <a:lnTo>
                  <a:pt x="344104" y="556355"/>
                </a:lnTo>
                <a:lnTo>
                  <a:pt x="347320" y="463093"/>
                </a:lnTo>
                <a:lnTo>
                  <a:pt x="292649" y="430934"/>
                </a:lnTo>
                <a:lnTo>
                  <a:pt x="270138" y="308729"/>
                </a:lnTo>
                <a:lnTo>
                  <a:pt x="234763" y="289433"/>
                </a:lnTo>
                <a:lnTo>
                  <a:pt x="266922" y="257274"/>
                </a:lnTo>
                <a:lnTo>
                  <a:pt x="263706" y="199387"/>
                </a:lnTo>
                <a:lnTo>
                  <a:pt x="231547" y="189740"/>
                </a:lnTo>
                <a:lnTo>
                  <a:pt x="237978" y="151148"/>
                </a:lnTo>
                <a:lnTo>
                  <a:pt x="186524" y="106125"/>
                </a:lnTo>
                <a:lnTo>
                  <a:pt x="244410" y="86830"/>
                </a:lnTo>
                <a:lnTo>
                  <a:pt x="315161" y="70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00847EE7-BAEA-BCB4-A006-F4301ABD5B93}"/>
              </a:ext>
            </a:extLst>
          </p:cNvPr>
          <p:cNvSpPr/>
          <p:nvPr/>
        </p:nvSpPr>
        <p:spPr bwMode="auto">
          <a:xfrm>
            <a:off x="5914990" y="4376460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158FF519-974D-58B6-3713-142C5E37921D}"/>
              </a:ext>
            </a:extLst>
          </p:cNvPr>
          <p:cNvSpPr/>
          <p:nvPr/>
        </p:nvSpPr>
        <p:spPr bwMode="auto">
          <a:xfrm>
            <a:off x="2076415" y="4376460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928041-5E6D-D144-3A9C-0962802EBDAA}"/>
              </a:ext>
            </a:extLst>
          </p:cNvPr>
          <p:cNvSpPr txBox="1"/>
          <p:nvPr/>
        </p:nvSpPr>
        <p:spPr>
          <a:xfrm>
            <a:off x="4279218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愛知県はどれ？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1735A2C-03B6-A1AF-742B-0ECDB4E94D6B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20343DF-B053-154F-BD0E-AA7706386461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FCA695B-B939-730D-0416-B9DC639B0052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1CBB77E-E76B-1012-F7B4-054E77E2100E}"/>
              </a:ext>
            </a:extLst>
          </p:cNvPr>
          <p:cNvSpPr/>
          <p:nvPr/>
        </p:nvSpPr>
        <p:spPr>
          <a:xfrm>
            <a:off x="1077638" y="2625885"/>
            <a:ext cx="2989200" cy="2631916"/>
          </a:xfrm>
          <a:custGeom>
            <a:avLst/>
            <a:gdLst>
              <a:gd name="connsiteX0" fmla="*/ 945962 w 3569946"/>
              <a:gd name="connsiteY0" fmla="*/ 0 h 3143250"/>
              <a:gd name="connsiteX1" fmla="*/ 955490 w 3569946"/>
              <a:gd name="connsiteY1" fmla="*/ 66674 h 3143250"/>
              <a:gd name="connsiteX2" fmla="*/ 1145990 w 3569946"/>
              <a:gd name="connsiteY2" fmla="*/ 209550 h 3143250"/>
              <a:gd name="connsiteX3" fmla="*/ 1126938 w 3569946"/>
              <a:gd name="connsiteY3" fmla="*/ 304800 h 3143250"/>
              <a:gd name="connsiteX4" fmla="*/ 1222190 w 3569946"/>
              <a:gd name="connsiteY4" fmla="*/ 323850 h 3143250"/>
              <a:gd name="connsiteX5" fmla="*/ 1203138 w 3569946"/>
              <a:gd name="connsiteY5" fmla="*/ 438150 h 3143250"/>
              <a:gd name="connsiteX6" fmla="*/ 1241238 w 3569946"/>
              <a:gd name="connsiteY6" fmla="*/ 447674 h 3143250"/>
              <a:gd name="connsiteX7" fmla="*/ 1288862 w 3569946"/>
              <a:gd name="connsiteY7" fmla="*/ 476250 h 3143250"/>
              <a:gd name="connsiteX8" fmla="*/ 1355538 w 3569946"/>
              <a:gd name="connsiteY8" fmla="*/ 438150 h 3143250"/>
              <a:gd name="connsiteX9" fmla="*/ 1536514 w 3569946"/>
              <a:gd name="connsiteY9" fmla="*/ 523874 h 3143250"/>
              <a:gd name="connsiteX10" fmla="*/ 1555562 w 3569946"/>
              <a:gd name="connsiteY10" fmla="*/ 619126 h 3143250"/>
              <a:gd name="connsiteX11" fmla="*/ 1641290 w 3569946"/>
              <a:gd name="connsiteY11" fmla="*/ 657226 h 3143250"/>
              <a:gd name="connsiteX12" fmla="*/ 1755586 w 3569946"/>
              <a:gd name="connsiteY12" fmla="*/ 561974 h 3143250"/>
              <a:gd name="connsiteX13" fmla="*/ 1946090 w 3569946"/>
              <a:gd name="connsiteY13" fmla="*/ 495300 h 3143250"/>
              <a:gd name="connsiteX14" fmla="*/ 2088962 w 3569946"/>
              <a:gd name="connsiteY14" fmla="*/ 619126 h 3143250"/>
              <a:gd name="connsiteX15" fmla="*/ 2146114 w 3569946"/>
              <a:gd name="connsiteY15" fmla="*/ 609600 h 3143250"/>
              <a:gd name="connsiteX16" fmla="*/ 2231838 w 3569946"/>
              <a:gd name="connsiteY16" fmla="*/ 695326 h 3143250"/>
              <a:gd name="connsiteX17" fmla="*/ 2327090 w 3569946"/>
              <a:gd name="connsiteY17" fmla="*/ 704850 h 3143250"/>
              <a:gd name="connsiteX18" fmla="*/ 2546162 w 3569946"/>
              <a:gd name="connsiteY18" fmla="*/ 581026 h 3143250"/>
              <a:gd name="connsiteX19" fmla="*/ 2593786 w 3569946"/>
              <a:gd name="connsiteY19" fmla="*/ 523874 h 3143250"/>
              <a:gd name="connsiteX20" fmla="*/ 2717202 w 3569946"/>
              <a:gd name="connsiteY20" fmla="*/ 537586 h 3143250"/>
              <a:gd name="connsiteX21" fmla="*/ 2717614 w 3569946"/>
              <a:gd name="connsiteY21" fmla="*/ 542926 h 3143250"/>
              <a:gd name="connsiteX22" fmla="*/ 2689038 w 3569946"/>
              <a:gd name="connsiteY22" fmla="*/ 676274 h 3143250"/>
              <a:gd name="connsiteX23" fmla="*/ 2774762 w 3569946"/>
              <a:gd name="connsiteY23" fmla="*/ 838200 h 3143250"/>
              <a:gd name="connsiteX24" fmla="*/ 2917638 w 3569946"/>
              <a:gd name="connsiteY24" fmla="*/ 781050 h 3143250"/>
              <a:gd name="connsiteX25" fmla="*/ 3003362 w 3569946"/>
              <a:gd name="connsiteY25" fmla="*/ 781050 h 3143250"/>
              <a:gd name="connsiteX26" fmla="*/ 3041462 w 3569946"/>
              <a:gd name="connsiteY26" fmla="*/ 714374 h 3143250"/>
              <a:gd name="connsiteX27" fmla="*/ 3203386 w 3569946"/>
              <a:gd name="connsiteY27" fmla="*/ 695326 h 3143250"/>
              <a:gd name="connsiteX28" fmla="*/ 3241490 w 3569946"/>
              <a:gd name="connsiteY28" fmla="*/ 752474 h 3143250"/>
              <a:gd name="connsiteX29" fmla="*/ 3336738 w 3569946"/>
              <a:gd name="connsiteY29" fmla="*/ 762000 h 3143250"/>
              <a:gd name="connsiteX30" fmla="*/ 3393890 w 3569946"/>
              <a:gd name="connsiteY30" fmla="*/ 809626 h 3143250"/>
              <a:gd name="connsiteX31" fmla="*/ 3565338 w 3569946"/>
              <a:gd name="connsiteY31" fmla="*/ 752474 h 3143250"/>
              <a:gd name="connsiteX32" fmla="*/ 3569946 w 3569946"/>
              <a:gd name="connsiteY32" fmla="*/ 752474 h 3143250"/>
              <a:gd name="connsiteX33" fmla="*/ 3501838 w 3569946"/>
              <a:gd name="connsiteY33" fmla="*/ 876300 h 3143250"/>
              <a:gd name="connsiteX34" fmla="*/ 3527238 w 3569946"/>
              <a:gd name="connsiteY34" fmla="*/ 933450 h 3143250"/>
              <a:gd name="connsiteX35" fmla="*/ 3527238 w 3569946"/>
              <a:gd name="connsiteY35" fmla="*/ 996950 h 3143250"/>
              <a:gd name="connsiteX36" fmla="*/ 3482786 w 3569946"/>
              <a:gd name="connsiteY36" fmla="*/ 1047750 h 3143250"/>
              <a:gd name="connsiteX37" fmla="*/ 3451038 w 3569946"/>
              <a:gd name="connsiteY37" fmla="*/ 1187450 h 3143250"/>
              <a:gd name="connsiteX38" fmla="*/ 3412938 w 3569946"/>
              <a:gd name="connsiteY38" fmla="*/ 1193800 h 3143250"/>
              <a:gd name="connsiteX39" fmla="*/ 3387538 w 3569946"/>
              <a:gd name="connsiteY39" fmla="*/ 1263650 h 3143250"/>
              <a:gd name="connsiteX40" fmla="*/ 3228786 w 3569946"/>
              <a:gd name="connsiteY40" fmla="*/ 1390650 h 3143250"/>
              <a:gd name="connsiteX41" fmla="*/ 3158938 w 3569946"/>
              <a:gd name="connsiteY41" fmla="*/ 1498600 h 3143250"/>
              <a:gd name="connsiteX42" fmla="*/ 3177986 w 3569946"/>
              <a:gd name="connsiteY42" fmla="*/ 1663700 h 3143250"/>
              <a:gd name="connsiteX43" fmla="*/ 3133538 w 3569946"/>
              <a:gd name="connsiteY43" fmla="*/ 1714500 h 3143250"/>
              <a:gd name="connsiteX44" fmla="*/ 3050986 w 3569946"/>
              <a:gd name="connsiteY44" fmla="*/ 1752600 h 3143250"/>
              <a:gd name="connsiteX45" fmla="*/ 2962090 w 3569946"/>
              <a:gd name="connsiteY45" fmla="*/ 1974850 h 3143250"/>
              <a:gd name="connsiteX46" fmla="*/ 2930338 w 3569946"/>
              <a:gd name="connsiteY46" fmla="*/ 2019300 h 3143250"/>
              <a:gd name="connsiteX47" fmla="*/ 2841438 w 3569946"/>
              <a:gd name="connsiteY47" fmla="*/ 2019300 h 3143250"/>
              <a:gd name="connsiteX48" fmla="*/ 2822386 w 3569946"/>
              <a:gd name="connsiteY48" fmla="*/ 2114550 h 3143250"/>
              <a:gd name="connsiteX49" fmla="*/ 2644586 w 3569946"/>
              <a:gd name="connsiteY49" fmla="*/ 2139950 h 3143250"/>
              <a:gd name="connsiteX50" fmla="*/ 2530290 w 3569946"/>
              <a:gd name="connsiteY50" fmla="*/ 2228850 h 3143250"/>
              <a:gd name="connsiteX51" fmla="*/ 2536638 w 3569946"/>
              <a:gd name="connsiteY51" fmla="*/ 2343150 h 3143250"/>
              <a:gd name="connsiteX52" fmla="*/ 2473138 w 3569946"/>
              <a:gd name="connsiteY52" fmla="*/ 2393950 h 3143250"/>
              <a:gd name="connsiteX53" fmla="*/ 2466786 w 3569946"/>
              <a:gd name="connsiteY53" fmla="*/ 2495550 h 3143250"/>
              <a:gd name="connsiteX54" fmla="*/ 2511238 w 3569946"/>
              <a:gd name="connsiteY54" fmla="*/ 2590800 h 3143250"/>
              <a:gd name="connsiteX55" fmla="*/ 2499406 w 3569946"/>
              <a:gd name="connsiteY55" fmla="*/ 2768304 h 3143250"/>
              <a:gd name="connsiteX56" fmla="*/ 2498538 w 3569946"/>
              <a:gd name="connsiteY56" fmla="*/ 2768600 h 3143250"/>
              <a:gd name="connsiteX57" fmla="*/ 2358834 w 3569946"/>
              <a:gd name="connsiteY57" fmla="*/ 2806700 h 3143250"/>
              <a:gd name="connsiteX58" fmla="*/ 1914338 w 3569946"/>
              <a:gd name="connsiteY58" fmla="*/ 2933700 h 3143250"/>
              <a:gd name="connsiteX59" fmla="*/ 1476186 w 3569946"/>
              <a:gd name="connsiteY59" fmla="*/ 3117850 h 3143250"/>
              <a:gd name="connsiteX60" fmla="*/ 1292036 w 3569946"/>
              <a:gd name="connsiteY60" fmla="*/ 3111500 h 3143250"/>
              <a:gd name="connsiteX61" fmla="*/ 1234886 w 3569946"/>
              <a:gd name="connsiteY61" fmla="*/ 3092450 h 3143250"/>
              <a:gd name="connsiteX62" fmla="*/ 1076136 w 3569946"/>
              <a:gd name="connsiteY62" fmla="*/ 3143250 h 3143250"/>
              <a:gd name="connsiteX63" fmla="*/ 1031686 w 3569946"/>
              <a:gd name="connsiteY63" fmla="*/ 3124200 h 3143250"/>
              <a:gd name="connsiteX64" fmla="*/ 1241236 w 3569946"/>
              <a:gd name="connsiteY64" fmla="*/ 2832100 h 3143250"/>
              <a:gd name="connsiteX65" fmla="*/ 1336486 w 3569946"/>
              <a:gd name="connsiteY65" fmla="*/ 2876550 h 3143250"/>
              <a:gd name="connsiteX66" fmla="*/ 1520634 w 3569946"/>
              <a:gd name="connsiteY66" fmla="*/ 2844800 h 3143250"/>
              <a:gd name="connsiteX67" fmla="*/ 1628586 w 3569946"/>
              <a:gd name="connsiteY67" fmla="*/ 2781300 h 3143250"/>
              <a:gd name="connsiteX68" fmla="*/ 1685738 w 3569946"/>
              <a:gd name="connsiteY68" fmla="*/ 2781300 h 3143250"/>
              <a:gd name="connsiteX69" fmla="*/ 1812738 w 3569946"/>
              <a:gd name="connsiteY69" fmla="*/ 2584450 h 3143250"/>
              <a:gd name="connsiteX70" fmla="*/ 1927034 w 3569946"/>
              <a:gd name="connsiteY70" fmla="*/ 2616200 h 3143250"/>
              <a:gd name="connsiteX71" fmla="*/ 1958786 w 3569946"/>
              <a:gd name="connsiteY71" fmla="*/ 2711450 h 3143250"/>
              <a:gd name="connsiteX72" fmla="*/ 2047686 w 3569946"/>
              <a:gd name="connsiteY72" fmla="*/ 2590800 h 3143250"/>
              <a:gd name="connsiteX73" fmla="*/ 1977834 w 3569946"/>
              <a:gd name="connsiteY73" fmla="*/ 2533650 h 3143250"/>
              <a:gd name="connsiteX74" fmla="*/ 1990538 w 3569946"/>
              <a:gd name="connsiteY74" fmla="*/ 2438400 h 3143250"/>
              <a:gd name="connsiteX75" fmla="*/ 1958786 w 3569946"/>
              <a:gd name="connsiteY75" fmla="*/ 2393950 h 3143250"/>
              <a:gd name="connsiteX76" fmla="*/ 1965138 w 3569946"/>
              <a:gd name="connsiteY76" fmla="*/ 2330450 h 3143250"/>
              <a:gd name="connsiteX77" fmla="*/ 1895286 w 3569946"/>
              <a:gd name="connsiteY77" fmla="*/ 2292350 h 3143250"/>
              <a:gd name="connsiteX78" fmla="*/ 1819086 w 3569946"/>
              <a:gd name="connsiteY78" fmla="*/ 2317750 h 3143250"/>
              <a:gd name="connsiteX79" fmla="*/ 1698434 w 3569946"/>
              <a:gd name="connsiteY79" fmla="*/ 2266950 h 3143250"/>
              <a:gd name="connsiteX80" fmla="*/ 1685738 w 3569946"/>
              <a:gd name="connsiteY80" fmla="*/ 2305050 h 3143250"/>
              <a:gd name="connsiteX81" fmla="*/ 1609538 w 3569946"/>
              <a:gd name="connsiteY81" fmla="*/ 2305050 h 3143250"/>
              <a:gd name="connsiteX82" fmla="*/ 1584138 w 3569946"/>
              <a:gd name="connsiteY82" fmla="*/ 2349500 h 3143250"/>
              <a:gd name="connsiteX83" fmla="*/ 1507938 w 3569946"/>
              <a:gd name="connsiteY83" fmla="*/ 2406650 h 3143250"/>
              <a:gd name="connsiteX84" fmla="*/ 1431736 w 3569946"/>
              <a:gd name="connsiteY84" fmla="*/ 2349500 h 3143250"/>
              <a:gd name="connsiteX85" fmla="*/ 1298386 w 3569946"/>
              <a:gd name="connsiteY85" fmla="*/ 2349500 h 3143250"/>
              <a:gd name="connsiteX86" fmla="*/ 1095186 w 3569946"/>
              <a:gd name="connsiteY86" fmla="*/ 2406650 h 3143250"/>
              <a:gd name="connsiteX87" fmla="*/ 993586 w 3569946"/>
              <a:gd name="connsiteY87" fmla="*/ 2260600 h 3143250"/>
              <a:gd name="connsiteX88" fmla="*/ 860236 w 3569946"/>
              <a:gd name="connsiteY88" fmla="*/ 2228850 h 3143250"/>
              <a:gd name="connsiteX89" fmla="*/ 898336 w 3569946"/>
              <a:gd name="connsiteY89" fmla="*/ 1993900 h 3143250"/>
              <a:gd name="connsiteX90" fmla="*/ 815786 w 3569946"/>
              <a:gd name="connsiteY90" fmla="*/ 2070100 h 3143250"/>
              <a:gd name="connsiteX91" fmla="*/ 771336 w 3569946"/>
              <a:gd name="connsiteY91" fmla="*/ 2254250 h 3143250"/>
              <a:gd name="connsiteX92" fmla="*/ 745936 w 3569946"/>
              <a:gd name="connsiteY92" fmla="*/ 2330450 h 3143250"/>
              <a:gd name="connsiteX93" fmla="*/ 752286 w 3569946"/>
              <a:gd name="connsiteY93" fmla="*/ 2470150 h 3143250"/>
              <a:gd name="connsiteX94" fmla="*/ 930086 w 3569946"/>
              <a:gd name="connsiteY94" fmla="*/ 2603500 h 3143250"/>
              <a:gd name="connsiteX95" fmla="*/ 936436 w 3569946"/>
              <a:gd name="connsiteY95" fmla="*/ 2711450 h 3143250"/>
              <a:gd name="connsiteX96" fmla="*/ 758636 w 3569946"/>
              <a:gd name="connsiteY96" fmla="*/ 2647950 h 3143250"/>
              <a:gd name="connsiteX97" fmla="*/ 682436 w 3569946"/>
              <a:gd name="connsiteY97" fmla="*/ 2622550 h 3143250"/>
              <a:gd name="connsiteX98" fmla="*/ 523686 w 3569946"/>
              <a:gd name="connsiteY98" fmla="*/ 2476500 h 3143250"/>
              <a:gd name="connsiteX99" fmla="*/ 612586 w 3569946"/>
              <a:gd name="connsiteY99" fmla="*/ 2152650 h 3143250"/>
              <a:gd name="connsiteX100" fmla="*/ 517336 w 3569946"/>
              <a:gd name="connsiteY100" fmla="*/ 2044700 h 3143250"/>
              <a:gd name="connsiteX101" fmla="*/ 428436 w 3569946"/>
              <a:gd name="connsiteY101" fmla="*/ 2139950 h 3143250"/>
              <a:gd name="connsiteX102" fmla="*/ 403036 w 3569946"/>
              <a:gd name="connsiteY102" fmla="*/ 2044700 h 3143250"/>
              <a:gd name="connsiteX103" fmla="*/ 460186 w 3569946"/>
              <a:gd name="connsiteY103" fmla="*/ 2012950 h 3143250"/>
              <a:gd name="connsiteX104" fmla="*/ 453836 w 3569946"/>
              <a:gd name="connsiteY104" fmla="*/ 1816100 h 3143250"/>
              <a:gd name="connsiteX105" fmla="*/ 453836 w 3569946"/>
              <a:gd name="connsiteY105" fmla="*/ 1695450 h 3143250"/>
              <a:gd name="connsiteX106" fmla="*/ 549086 w 3569946"/>
              <a:gd name="connsiteY106" fmla="*/ 1562100 h 3143250"/>
              <a:gd name="connsiteX107" fmla="*/ 644336 w 3569946"/>
              <a:gd name="connsiteY107" fmla="*/ 1308100 h 3143250"/>
              <a:gd name="connsiteX108" fmla="*/ 644336 w 3569946"/>
              <a:gd name="connsiteY108" fmla="*/ 1250950 h 3143250"/>
              <a:gd name="connsiteX109" fmla="*/ 599886 w 3569946"/>
              <a:gd name="connsiteY109" fmla="*/ 1282700 h 3143250"/>
              <a:gd name="connsiteX110" fmla="*/ 530036 w 3569946"/>
              <a:gd name="connsiteY110" fmla="*/ 1327150 h 3143250"/>
              <a:gd name="connsiteX111" fmla="*/ 479236 w 3569946"/>
              <a:gd name="connsiteY111" fmla="*/ 1346200 h 3143250"/>
              <a:gd name="connsiteX112" fmla="*/ 447486 w 3569946"/>
              <a:gd name="connsiteY112" fmla="*/ 1390650 h 3143250"/>
              <a:gd name="connsiteX113" fmla="*/ 383986 w 3569946"/>
              <a:gd name="connsiteY113" fmla="*/ 1409700 h 3143250"/>
              <a:gd name="connsiteX114" fmla="*/ 390336 w 3569946"/>
              <a:gd name="connsiteY114" fmla="*/ 1466850 h 3143250"/>
              <a:gd name="connsiteX115" fmla="*/ 333186 w 3569946"/>
              <a:gd name="connsiteY115" fmla="*/ 1524000 h 3143250"/>
              <a:gd name="connsiteX116" fmla="*/ 276036 w 3569946"/>
              <a:gd name="connsiteY116" fmla="*/ 1498600 h 3143250"/>
              <a:gd name="connsiteX117" fmla="*/ 263336 w 3569946"/>
              <a:gd name="connsiteY117" fmla="*/ 1435100 h 3143250"/>
              <a:gd name="connsiteX118" fmla="*/ 244286 w 3569946"/>
              <a:gd name="connsiteY118" fmla="*/ 1282700 h 3143250"/>
              <a:gd name="connsiteX119" fmla="*/ 104586 w 3569946"/>
              <a:gd name="connsiteY119" fmla="*/ 1143000 h 3143250"/>
              <a:gd name="connsiteX120" fmla="*/ 2986 w 3569946"/>
              <a:gd name="connsiteY120" fmla="*/ 1066800 h 3143250"/>
              <a:gd name="connsiteX121" fmla="*/ 0 w 3569946"/>
              <a:gd name="connsiteY121" fmla="*/ 1051712 h 3143250"/>
              <a:gd name="connsiteX122" fmla="*/ 12514 w 3569946"/>
              <a:gd name="connsiteY122" fmla="*/ 1057274 h 3143250"/>
              <a:gd name="connsiteX123" fmla="*/ 50614 w 3569946"/>
              <a:gd name="connsiteY123" fmla="*/ 657226 h 3143250"/>
              <a:gd name="connsiteX124" fmla="*/ 317314 w 3569946"/>
              <a:gd name="connsiteY124" fmla="*/ 228600 h 3143250"/>
              <a:gd name="connsiteX125" fmla="*/ 460190 w 3569946"/>
              <a:gd name="connsiteY125" fmla="*/ 238126 h 3143250"/>
              <a:gd name="connsiteX126" fmla="*/ 669738 w 3569946"/>
              <a:gd name="connsiteY126" fmla="*/ 171450 h 3143250"/>
              <a:gd name="connsiteX127" fmla="*/ 774514 w 3569946"/>
              <a:gd name="connsiteY127" fmla="*/ 152400 h 3143250"/>
              <a:gd name="connsiteX128" fmla="*/ 888814 w 3569946"/>
              <a:gd name="connsiteY128" fmla="*/ 76200 h 3143250"/>
              <a:gd name="connsiteX129" fmla="*/ 898338 w 3569946"/>
              <a:gd name="connsiteY129" fmla="*/ 190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569946" h="3143250">
                <a:moveTo>
                  <a:pt x="945962" y="0"/>
                </a:moveTo>
                <a:lnTo>
                  <a:pt x="955490" y="66674"/>
                </a:lnTo>
                <a:lnTo>
                  <a:pt x="1145990" y="209550"/>
                </a:lnTo>
                <a:lnTo>
                  <a:pt x="1126938" y="304800"/>
                </a:lnTo>
                <a:lnTo>
                  <a:pt x="1222190" y="323850"/>
                </a:lnTo>
                <a:lnTo>
                  <a:pt x="1203138" y="438150"/>
                </a:lnTo>
                <a:lnTo>
                  <a:pt x="1241238" y="447674"/>
                </a:lnTo>
                <a:lnTo>
                  <a:pt x="1288862" y="476250"/>
                </a:lnTo>
                <a:lnTo>
                  <a:pt x="1355538" y="438150"/>
                </a:lnTo>
                <a:lnTo>
                  <a:pt x="1536514" y="523874"/>
                </a:lnTo>
                <a:lnTo>
                  <a:pt x="1555562" y="619126"/>
                </a:lnTo>
                <a:lnTo>
                  <a:pt x="1641290" y="657226"/>
                </a:lnTo>
                <a:lnTo>
                  <a:pt x="1755586" y="561974"/>
                </a:lnTo>
                <a:lnTo>
                  <a:pt x="1946090" y="495300"/>
                </a:lnTo>
                <a:lnTo>
                  <a:pt x="2088962" y="619126"/>
                </a:lnTo>
                <a:lnTo>
                  <a:pt x="2146114" y="609600"/>
                </a:lnTo>
                <a:lnTo>
                  <a:pt x="2231838" y="695326"/>
                </a:lnTo>
                <a:lnTo>
                  <a:pt x="2327090" y="704850"/>
                </a:lnTo>
                <a:lnTo>
                  <a:pt x="2546162" y="581026"/>
                </a:lnTo>
                <a:lnTo>
                  <a:pt x="2593786" y="523874"/>
                </a:lnTo>
                <a:lnTo>
                  <a:pt x="2717202" y="537586"/>
                </a:lnTo>
                <a:cubicBezTo>
                  <a:pt x="2717338" y="539366"/>
                  <a:pt x="2717478" y="541146"/>
                  <a:pt x="2717614" y="542926"/>
                </a:cubicBezTo>
                <a:lnTo>
                  <a:pt x="2689038" y="676274"/>
                </a:lnTo>
                <a:lnTo>
                  <a:pt x="2774762" y="838200"/>
                </a:lnTo>
                <a:lnTo>
                  <a:pt x="2917638" y="781050"/>
                </a:lnTo>
                <a:lnTo>
                  <a:pt x="3003362" y="781050"/>
                </a:lnTo>
                <a:lnTo>
                  <a:pt x="3041462" y="714374"/>
                </a:lnTo>
                <a:lnTo>
                  <a:pt x="3203386" y="695326"/>
                </a:lnTo>
                <a:lnTo>
                  <a:pt x="3241490" y="752474"/>
                </a:lnTo>
                <a:lnTo>
                  <a:pt x="3336738" y="762000"/>
                </a:lnTo>
                <a:lnTo>
                  <a:pt x="3393890" y="809626"/>
                </a:lnTo>
                <a:lnTo>
                  <a:pt x="3565338" y="752474"/>
                </a:lnTo>
                <a:lnTo>
                  <a:pt x="3569946" y="752474"/>
                </a:lnTo>
                <a:lnTo>
                  <a:pt x="3501838" y="876300"/>
                </a:lnTo>
                <a:lnTo>
                  <a:pt x="3527238" y="933450"/>
                </a:lnTo>
                <a:lnTo>
                  <a:pt x="3527238" y="996950"/>
                </a:lnTo>
                <a:lnTo>
                  <a:pt x="3482786" y="1047750"/>
                </a:lnTo>
                <a:lnTo>
                  <a:pt x="3451038" y="1187450"/>
                </a:lnTo>
                <a:lnTo>
                  <a:pt x="3412938" y="1193800"/>
                </a:lnTo>
                <a:lnTo>
                  <a:pt x="3387538" y="1263650"/>
                </a:lnTo>
                <a:lnTo>
                  <a:pt x="3228786" y="1390650"/>
                </a:lnTo>
                <a:lnTo>
                  <a:pt x="3158938" y="1498600"/>
                </a:lnTo>
                <a:lnTo>
                  <a:pt x="3177986" y="1663700"/>
                </a:lnTo>
                <a:lnTo>
                  <a:pt x="3133538" y="1714500"/>
                </a:lnTo>
                <a:lnTo>
                  <a:pt x="3050986" y="1752600"/>
                </a:lnTo>
                <a:lnTo>
                  <a:pt x="2962090" y="1974850"/>
                </a:lnTo>
                <a:lnTo>
                  <a:pt x="2930338" y="2019300"/>
                </a:lnTo>
                <a:lnTo>
                  <a:pt x="2841438" y="2019300"/>
                </a:lnTo>
                <a:lnTo>
                  <a:pt x="2822386" y="2114550"/>
                </a:lnTo>
                <a:lnTo>
                  <a:pt x="2644586" y="2139950"/>
                </a:lnTo>
                <a:lnTo>
                  <a:pt x="2530290" y="2228850"/>
                </a:lnTo>
                <a:lnTo>
                  <a:pt x="2536638" y="2343150"/>
                </a:lnTo>
                <a:lnTo>
                  <a:pt x="2473138" y="2393950"/>
                </a:lnTo>
                <a:lnTo>
                  <a:pt x="2466786" y="2495550"/>
                </a:lnTo>
                <a:lnTo>
                  <a:pt x="2511238" y="2590800"/>
                </a:lnTo>
                <a:lnTo>
                  <a:pt x="2499406" y="2768304"/>
                </a:lnTo>
                <a:lnTo>
                  <a:pt x="2498538" y="2768600"/>
                </a:lnTo>
                <a:lnTo>
                  <a:pt x="2358834" y="2806700"/>
                </a:lnTo>
                <a:lnTo>
                  <a:pt x="1914338" y="2933700"/>
                </a:lnTo>
                <a:lnTo>
                  <a:pt x="1476186" y="3117850"/>
                </a:lnTo>
                <a:lnTo>
                  <a:pt x="1292036" y="3111500"/>
                </a:lnTo>
                <a:lnTo>
                  <a:pt x="1234886" y="3092450"/>
                </a:lnTo>
                <a:lnTo>
                  <a:pt x="1076136" y="3143250"/>
                </a:lnTo>
                <a:lnTo>
                  <a:pt x="1031686" y="3124200"/>
                </a:lnTo>
                <a:lnTo>
                  <a:pt x="1241236" y="2832100"/>
                </a:lnTo>
                <a:lnTo>
                  <a:pt x="1336486" y="2876550"/>
                </a:lnTo>
                <a:lnTo>
                  <a:pt x="1520634" y="2844800"/>
                </a:lnTo>
                <a:lnTo>
                  <a:pt x="1628586" y="2781300"/>
                </a:lnTo>
                <a:lnTo>
                  <a:pt x="1685738" y="2781300"/>
                </a:lnTo>
                <a:lnTo>
                  <a:pt x="1812738" y="2584450"/>
                </a:lnTo>
                <a:lnTo>
                  <a:pt x="1927034" y="2616200"/>
                </a:lnTo>
                <a:lnTo>
                  <a:pt x="1958786" y="2711450"/>
                </a:lnTo>
                <a:lnTo>
                  <a:pt x="2047686" y="2590800"/>
                </a:lnTo>
                <a:lnTo>
                  <a:pt x="1977834" y="2533650"/>
                </a:lnTo>
                <a:lnTo>
                  <a:pt x="1990538" y="2438400"/>
                </a:lnTo>
                <a:lnTo>
                  <a:pt x="1958786" y="2393950"/>
                </a:lnTo>
                <a:lnTo>
                  <a:pt x="1965138" y="2330450"/>
                </a:lnTo>
                <a:lnTo>
                  <a:pt x="1895286" y="2292350"/>
                </a:lnTo>
                <a:lnTo>
                  <a:pt x="1819086" y="2317750"/>
                </a:lnTo>
                <a:lnTo>
                  <a:pt x="1698434" y="2266950"/>
                </a:lnTo>
                <a:lnTo>
                  <a:pt x="1685738" y="2305050"/>
                </a:lnTo>
                <a:lnTo>
                  <a:pt x="1609538" y="2305050"/>
                </a:lnTo>
                <a:lnTo>
                  <a:pt x="1584138" y="2349500"/>
                </a:lnTo>
                <a:lnTo>
                  <a:pt x="1507938" y="2406650"/>
                </a:lnTo>
                <a:lnTo>
                  <a:pt x="1431736" y="2349500"/>
                </a:lnTo>
                <a:lnTo>
                  <a:pt x="1298386" y="2349500"/>
                </a:lnTo>
                <a:lnTo>
                  <a:pt x="1095186" y="2406650"/>
                </a:lnTo>
                <a:lnTo>
                  <a:pt x="993586" y="2260600"/>
                </a:lnTo>
                <a:lnTo>
                  <a:pt x="860236" y="2228850"/>
                </a:lnTo>
                <a:lnTo>
                  <a:pt x="898336" y="1993900"/>
                </a:lnTo>
                <a:lnTo>
                  <a:pt x="815786" y="2070100"/>
                </a:lnTo>
                <a:lnTo>
                  <a:pt x="771336" y="2254250"/>
                </a:lnTo>
                <a:lnTo>
                  <a:pt x="745936" y="2330450"/>
                </a:lnTo>
                <a:lnTo>
                  <a:pt x="752286" y="2470150"/>
                </a:lnTo>
                <a:lnTo>
                  <a:pt x="930086" y="2603500"/>
                </a:lnTo>
                <a:lnTo>
                  <a:pt x="936436" y="2711450"/>
                </a:lnTo>
                <a:lnTo>
                  <a:pt x="758636" y="2647950"/>
                </a:lnTo>
                <a:lnTo>
                  <a:pt x="682436" y="2622550"/>
                </a:lnTo>
                <a:lnTo>
                  <a:pt x="523686" y="2476500"/>
                </a:lnTo>
                <a:lnTo>
                  <a:pt x="612586" y="2152650"/>
                </a:lnTo>
                <a:lnTo>
                  <a:pt x="517336" y="2044700"/>
                </a:lnTo>
                <a:lnTo>
                  <a:pt x="428436" y="2139950"/>
                </a:lnTo>
                <a:lnTo>
                  <a:pt x="403036" y="2044700"/>
                </a:lnTo>
                <a:lnTo>
                  <a:pt x="460186" y="2012950"/>
                </a:lnTo>
                <a:lnTo>
                  <a:pt x="453836" y="1816100"/>
                </a:lnTo>
                <a:lnTo>
                  <a:pt x="453836" y="1695450"/>
                </a:lnTo>
                <a:lnTo>
                  <a:pt x="549086" y="1562100"/>
                </a:lnTo>
                <a:lnTo>
                  <a:pt x="644336" y="1308100"/>
                </a:lnTo>
                <a:lnTo>
                  <a:pt x="644336" y="1250950"/>
                </a:lnTo>
                <a:lnTo>
                  <a:pt x="599886" y="1282700"/>
                </a:lnTo>
                <a:lnTo>
                  <a:pt x="530036" y="1327150"/>
                </a:lnTo>
                <a:lnTo>
                  <a:pt x="479236" y="1346200"/>
                </a:lnTo>
                <a:lnTo>
                  <a:pt x="447486" y="1390650"/>
                </a:lnTo>
                <a:lnTo>
                  <a:pt x="383986" y="1409700"/>
                </a:lnTo>
                <a:lnTo>
                  <a:pt x="390336" y="1466850"/>
                </a:lnTo>
                <a:lnTo>
                  <a:pt x="333186" y="1524000"/>
                </a:lnTo>
                <a:lnTo>
                  <a:pt x="276036" y="1498600"/>
                </a:lnTo>
                <a:lnTo>
                  <a:pt x="263336" y="1435100"/>
                </a:lnTo>
                <a:lnTo>
                  <a:pt x="244286" y="1282700"/>
                </a:lnTo>
                <a:lnTo>
                  <a:pt x="104586" y="1143000"/>
                </a:lnTo>
                <a:lnTo>
                  <a:pt x="2986" y="1066800"/>
                </a:lnTo>
                <a:lnTo>
                  <a:pt x="0" y="1051712"/>
                </a:lnTo>
                <a:lnTo>
                  <a:pt x="12514" y="1057274"/>
                </a:lnTo>
                <a:lnTo>
                  <a:pt x="50614" y="657226"/>
                </a:lnTo>
                <a:lnTo>
                  <a:pt x="317314" y="228600"/>
                </a:lnTo>
                <a:lnTo>
                  <a:pt x="460190" y="238126"/>
                </a:lnTo>
                <a:lnTo>
                  <a:pt x="669738" y="171450"/>
                </a:lnTo>
                <a:lnTo>
                  <a:pt x="774514" y="152400"/>
                </a:lnTo>
                <a:lnTo>
                  <a:pt x="888814" y="76200"/>
                </a:lnTo>
                <a:lnTo>
                  <a:pt x="898338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1F32D30-EBDE-D436-62AA-900D37C3EE46}"/>
              </a:ext>
            </a:extLst>
          </p:cNvPr>
          <p:cNvSpPr/>
          <p:nvPr/>
        </p:nvSpPr>
        <p:spPr>
          <a:xfrm>
            <a:off x="4806676" y="2625885"/>
            <a:ext cx="2989200" cy="2631916"/>
          </a:xfrm>
          <a:custGeom>
            <a:avLst/>
            <a:gdLst>
              <a:gd name="connsiteX0" fmla="*/ 792077 w 2989200"/>
              <a:gd name="connsiteY0" fmla="*/ 0 h 2631916"/>
              <a:gd name="connsiteX1" fmla="*/ 800055 w 2989200"/>
              <a:gd name="connsiteY1" fmla="*/ 55828 h 2631916"/>
              <a:gd name="connsiteX2" fmla="*/ 959565 w 2989200"/>
              <a:gd name="connsiteY2" fmla="*/ 175461 h 2631916"/>
              <a:gd name="connsiteX3" fmla="*/ 943612 w 2989200"/>
              <a:gd name="connsiteY3" fmla="*/ 255216 h 2631916"/>
              <a:gd name="connsiteX4" fmla="*/ 1023369 w 2989200"/>
              <a:gd name="connsiteY4" fmla="*/ 271167 h 2631916"/>
              <a:gd name="connsiteX5" fmla="*/ 1007416 w 2989200"/>
              <a:gd name="connsiteY5" fmla="*/ 366873 h 2631916"/>
              <a:gd name="connsiteX6" fmla="*/ 1039318 w 2989200"/>
              <a:gd name="connsiteY6" fmla="*/ 374848 h 2631916"/>
              <a:gd name="connsiteX7" fmla="*/ 1079195 w 2989200"/>
              <a:gd name="connsiteY7" fmla="*/ 398775 h 2631916"/>
              <a:gd name="connsiteX8" fmla="*/ 1135024 w 2989200"/>
              <a:gd name="connsiteY8" fmla="*/ 366873 h 2631916"/>
              <a:gd name="connsiteX9" fmla="*/ 1286560 w 2989200"/>
              <a:gd name="connsiteY9" fmla="*/ 438652 h 2631916"/>
              <a:gd name="connsiteX10" fmla="*/ 1302509 w 2989200"/>
              <a:gd name="connsiteY10" fmla="*/ 518409 h 2631916"/>
              <a:gd name="connsiteX11" fmla="*/ 1374291 w 2989200"/>
              <a:gd name="connsiteY11" fmla="*/ 550311 h 2631916"/>
              <a:gd name="connsiteX12" fmla="*/ 1469994 w 2989200"/>
              <a:gd name="connsiteY12" fmla="*/ 470554 h 2631916"/>
              <a:gd name="connsiteX13" fmla="*/ 1629507 w 2989200"/>
              <a:gd name="connsiteY13" fmla="*/ 414726 h 2631916"/>
              <a:gd name="connsiteX14" fmla="*/ 1749137 w 2989200"/>
              <a:gd name="connsiteY14" fmla="*/ 518409 h 2631916"/>
              <a:gd name="connsiteX15" fmla="*/ 1796992 w 2989200"/>
              <a:gd name="connsiteY15" fmla="*/ 510432 h 2631916"/>
              <a:gd name="connsiteX16" fmla="*/ 1868771 w 2989200"/>
              <a:gd name="connsiteY16" fmla="*/ 582213 h 2631916"/>
              <a:gd name="connsiteX17" fmla="*/ 1948528 w 2989200"/>
              <a:gd name="connsiteY17" fmla="*/ 590187 h 2631916"/>
              <a:gd name="connsiteX18" fmla="*/ 2131962 w 2989200"/>
              <a:gd name="connsiteY18" fmla="*/ 486507 h 2631916"/>
              <a:gd name="connsiteX19" fmla="*/ 2171838 w 2989200"/>
              <a:gd name="connsiteY19" fmla="*/ 438652 h 2631916"/>
              <a:gd name="connsiteX20" fmla="*/ 2275177 w 2989200"/>
              <a:gd name="connsiteY20" fmla="*/ 450133 h 2631916"/>
              <a:gd name="connsiteX21" fmla="*/ 2275522 w 2989200"/>
              <a:gd name="connsiteY21" fmla="*/ 454605 h 2631916"/>
              <a:gd name="connsiteX22" fmla="*/ 2251595 w 2989200"/>
              <a:gd name="connsiteY22" fmla="*/ 566260 h 2631916"/>
              <a:gd name="connsiteX23" fmla="*/ 2323374 w 2989200"/>
              <a:gd name="connsiteY23" fmla="*/ 701844 h 2631916"/>
              <a:gd name="connsiteX24" fmla="*/ 2443007 w 2989200"/>
              <a:gd name="connsiteY24" fmla="*/ 653991 h 2631916"/>
              <a:gd name="connsiteX25" fmla="*/ 2514786 w 2989200"/>
              <a:gd name="connsiteY25" fmla="*/ 653991 h 2631916"/>
              <a:gd name="connsiteX26" fmla="*/ 2546688 w 2989200"/>
              <a:gd name="connsiteY26" fmla="*/ 598162 h 2631916"/>
              <a:gd name="connsiteX27" fmla="*/ 2682271 w 2989200"/>
              <a:gd name="connsiteY27" fmla="*/ 582213 h 2631916"/>
              <a:gd name="connsiteX28" fmla="*/ 2714176 w 2989200"/>
              <a:gd name="connsiteY28" fmla="*/ 630064 h 2631916"/>
              <a:gd name="connsiteX29" fmla="*/ 2793930 w 2989200"/>
              <a:gd name="connsiteY29" fmla="*/ 638040 h 2631916"/>
              <a:gd name="connsiteX30" fmla="*/ 2841784 w 2989200"/>
              <a:gd name="connsiteY30" fmla="*/ 677919 h 2631916"/>
              <a:gd name="connsiteX31" fmla="*/ 2985342 w 2989200"/>
              <a:gd name="connsiteY31" fmla="*/ 630064 h 2631916"/>
              <a:gd name="connsiteX32" fmla="*/ 2989200 w 2989200"/>
              <a:gd name="connsiteY32" fmla="*/ 630064 h 2631916"/>
              <a:gd name="connsiteX33" fmla="*/ 2932172 w 2989200"/>
              <a:gd name="connsiteY33" fmla="*/ 733746 h 2631916"/>
              <a:gd name="connsiteX34" fmla="*/ 2953440 w 2989200"/>
              <a:gd name="connsiteY34" fmla="*/ 781599 h 2631916"/>
              <a:gd name="connsiteX35" fmla="*/ 2953440 w 2989200"/>
              <a:gd name="connsiteY35" fmla="*/ 834769 h 2631916"/>
              <a:gd name="connsiteX36" fmla="*/ 2916219 w 2989200"/>
              <a:gd name="connsiteY36" fmla="*/ 877305 h 2631916"/>
              <a:gd name="connsiteX37" fmla="*/ 2889636 w 2989200"/>
              <a:gd name="connsiteY37" fmla="*/ 994280 h 2631916"/>
              <a:gd name="connsiteX38" fmla="*/ 2857734 w 2989200"/>
              <a:gd name="connsiteY38" fmla="*/ 999597 h 2631916"/>
              <a:gd name="connsiteX39" fmla="*/ 2836466 w 2989200"/>
              <a:gd name="connsiteY39" fmla="*/ 1058084 h 2631916"/>
              <a:gd name="connsiteX40" fmla="*/ 2703539 w 2989200"/>
              <a:gd name="connsiteY40" fmla="*/ 1164424 h 2631916"/>
              <a:gd name="connsiteX41" fmla="*/ 2645053 w 2989200"/>
              <a:gd name="connsiteY41" fmla="*/ 1254813 h 2631916"/>
              <a:gd name="connsiteX42" fmla="*/ 2661003 w 2989200"/>
              <a:gd name="connsiteY42" fmla="*/ 1393055 h 2631916"/>
              <a:gd name="connsiteX43" fmla="*/ 2623785 w 2989200"/>
              <a:gd name="connsiteY43" fmla="*/ 1435591 h 2631916"/>
              <a:gd name="connsiteX44" fmla="*/ 2554663 w 2989200"/>
              <a:gd name="connsiteY44" fmla="*/ 1467493 h 2631916"/>
              <a:gd name="connsiteX45" fmla="*/ 2480228 w 2989200"/>
              <a:gd name="connsiteY45" fmla="*/ 1653588 h 2631916"/>
              <a:gd name="connsiteX46" fmla="*/ 2453641 w 2989200"/>
              <a:gd name="connsiteY46" fmla="*/ 1690807 h 2631916"/>
              <a:gd name="connsiteX47" fmla="*/ 2379203 w 2989200"/>
              <a:gd name="connsiteY47" fmla="*/ 1690807 h 2631916"/>
              <a:gd name="connsiteX48" fmla="*/ 2363251 w 2989200"/>
              <a:gd name="connsiteY48" fmla="*/ 1770562 h 2631916"/>
              <a:gd name="connsiteX49" fmla="*/ 2214374 w 2989200"/>
              <a:gd name="connsiteY49" fmla="*/ 1791830 h 2631916"/>
              <a:gd name="connsiteX50" fmla="*/ 2118672 w 2989200"/>
              <a:gd name="connsiteY50" fmla="*/ 1866268 h 2631916"/>
              <a:gd name="connsiteX51" fmla="*/ 2123987 w 2989200"/>
              <a:gd name="connsiteY51" fmla="*/ 1961974 h 2631916"/>
              <a:gd name="connsiteX52" fmla="*/ 2070817 w 2989200"/>
              <a:gd name="connsiteY52" fmla="*/ 2004510 h 2631916"/>
              <a:gd name="connsiteX53" fmla="*/ 2065498 w 2989200"/>
              <a:gd name="connsiteY53" fmla="*/ 2089582 h 2631916"/>
              <a:gd name="connsiteX54" fmla="*/ 2102719 w 2989200"/>
              <a:gd name="connsiteY54" fmla="*/ 2169337 h 2631916"/>
              <a:gd name="connsiteX55" fmla="*/ 2092812 w 2989200"/>
              <a:gd name="connsiteY55" fmla="*/ 2317965 h 2631916"/>
              <a:gd name="connsiteX56" fmla="*/ 2092085 w 2989200"/>
              <a:gd name="connsiteY56" fmla="*/ 2318213 h 2631916"/>
              <a:gd name="connsiteX57" fmla="*/ 1975108 w 2989200"/>
              <a:gd name="connsiteY57" fmla="*/ 2350115 h 2631916"/>
              <a:gd name="connsiteX58" fmla="*/ 1602921 w 2989200"/>
              <a:gd name="connsiteY58" fmla="*/ 2456455 h 2631916"/>
              <a:gd name="connsiteX59" fmla="*/ 1236046 w 2989200"/>
              <a:gd name="connsiteY59" fmla="*/ 2610648 h 2631916"/>
              <a:gd name="connsiteX60" fmla="*/ 1081852 w 2989200"/>
              <a:gd name="connsiteY60" fmla="*/ 2605331 h 2631916"/>
              <a:gd name="connsiteX61" fmla="*/ 1033999 w 2989200"/>
              <a:gd name="connsiteY61" fmla="*/ 2589380 h 2631916"/>
              <a:gd name="connsiteX62" fmla="*/ 901074 w 2989200"/>
              <a:gd name="connsiteY62" fmla="*/ 2631916 h 2631916"/>
              <a:gd name="connsiteX63" fmla="*/ 863855 w 2989200"/>
              <a:gd name="connsiteY63" fmla="*/ 2615965 h 2631916"/>
              <a:gd name="connsiteX64" fmla="*/ 1039316 w 2989200"/>
              <a:gd name="connsiteY64" fmla="*/ 2371383 h 2631916"/>
              <a:gd name="connsiteX65" fmla="*/ 1119071 w 2989200"/>
              <a:gd name="connsiteY65" fmla="*/ 2408602 h 2631916"/>
              <a:gd name="connsiteX66" fmla="*/ 1273263 w 2989200"/>
              <a:gd name="connsiteY66" fmla="*/ 2382017 h 2631916"/>
              <a:gd name="connsiteX67" fmla="*/ 1363654 w 2989200"/>
              <a:gd name="connsiteY67" fmla="*/ 2328847 h 2631916"/>
              <a:gd name="connsiteX68" fmla="*/ 1411508 w 2989200"/>
              <a:gd name="connsiteY68" fmla="*/ 2328847 h 2631916"/>
              <a:gd name="connsiteX69" fmla="*/ 1517848 w 2989200"/>
              <a:gd name="connsiteY69" fmla="*/ 2164020 h 2631916"/>
              <a:gd name="connsiteX70" fmla="*/ 1613551 w 2989200"/>
              <a:gd name="connsiteY70" fmla="*/ 2190605 h 2631916"/>
              <a:gd name="connsiteX71" fmla="*/ 1640138 w 2989200"/>
              <a:gd name="connsiteY71" fmla="*/ 2270360 h 2631916"/>
              <a:gd name="connsiteX72" fmla="*/ 1714576 w 2989200"/>
              <a:gd name="connsiteY72" fmla="*/ 2169337 h 2631916"/>
              <a:gd name="connsiteX73" fmla="*/ 1656087 w 2989200"/>
              <a:gd name="connsiteY73" fmla="*/ 2121484 h 2631916"/>
              <a:gd name="connsiteX74" fmla="*/ 1666725 w 2989200"/>
              <a:gd name="connsiteY74" fmla="*/ 2041729 h 2631916"/>
              <a:gd name="connsiteX75" fmla="*/ 1640138 w 2989200"/>
              <a:gd name="connsiteY75" fmla="*/ 2004510 h 2631916"/>
              <a:gd name="connsiteX76" fmla="*/ 1645457 w 2989200"/>
              <a:gd name="connsiteY76" fmla="*/ 1951340 h 2631916"/>
              <a:gd name="connsiteX77" fmla="*/ 1586968 w 2989200"/>
              <a:gd name="connsiteY77" fmla="*/ 1919438 h 2631916"/>
              <a:gd name="connsiteX78" fmla="*/ 1523164 w 2989200"/>
              <a:gd name="connsiteY78" fmla="*/ 1940706 h 2631916"/>
              <a:gd name="connsiteX79" fmla="*/ 1422139 w 2989200"/>
              <a:gd name="connsiteY79" fmla="*/ 1898170 h 2631916"/>
              <a:gd name="connsiteX80" fmla="*/ 1411508 w 2989200"/>
              <a:gd name="connsiteY80" fmla="*/ 1930072 h 2631916"/>
              <a:gd name="connsiteX81" fmla="*/ 1347704 w 2989200"/>
              <a:gd name="connsiteY81" fmla="*/ 1930072 h 2631916"/>
              <a:gd name="connsiteX82" fmla="*/ 1326436 w 2989200"/>
              <a:gd name="connsiteY82" fmla="*/ 1967291 h 2631916"/>
              <a:gd name="connsiteX83" fmla="*/ 1262632 w 2989200"/>
              <a:gd name="connsiteY83" fmla="*/ 2015144 h 2631916"/>
              <a:gd name="connsiteX84" fmla="*/ 1198827 w 2989200"/>
              <a:gd name="connsiteY84" fmla="*/ 1967291 h 2631916"/>
              <a:gd name="connsiteX85" fmla="*/ 1087169 w 2989200"/>
              <a:gd name="connsiteY85" fmla="*/ 1967291 h 2631916"/>
              <a:gd name="connsiteX86" fmla="*/ 917025 w 2989200"/>
              <a:gd name="connsiteY86" fmla="*/ 2015144 h 2631916"/>
              <a:gd name="connsiteX87" fmla="*/ 831953 w 2989200"/>
              <a:gd name="connsiteY87" fmla="*/ 1892853 h 2631916"/>
              <a:gd name="connsiteX88" fmla="*/ 720296 w 2989200"/>
              <a:gd name="connsiteY88" fmla="*/ 1866268 h 2631916"/>
              <a:gd name="connsiteX89" fmla="*/ 752198 w 2989200"/>
              <a:gd name="connsiteY89" fmla="*/ 1669539 h 2631916"/>
              <a:gd name="connsiteX90" fmla="*/ 683077 w 2989200"/>
              <a:gd name="connsiteY90" fmla="*/ 1733343 h 2631916"/>
              <a:gd name="connsiteX91" fmla="*/ 645858 w 2989200"/>
              <a:gd name="connsiteY91" fmla="*/ 1887536 h 2631916"/>
              <a:gd name="connsiteX92" fmla="*/ 624590 w 2989200"/>
              <a:gd name="connsiteY92" fmla="*/ 1951340 h 2631916"/>
              <a:gd name="connsiteX93" fmla="*/ 629907 w 2989200"/>
              <a:gd name="connsiteY93" fmla="*/ 2068314 h 2631916"/>
              <a:gd name="connsiteX94" fmla="*/ 778783 w 2989200"/>
              <a:gd name="connsiteY94" fmla="*/ 2179971 h 2631916"/>
              <a:gd name="connsiteX95" fmla="*/ 784100 w 2989200"/>
              <a:gd name="connsiteY95" fmla="*/ 2270360 h 2631916"/>
              <a:gd name="connsiteX96" fmla="*/ 635224 w 2989200"/>
              <a:gd name="connsiteY96" fmla="*/ 2217190 h 2631916"/>
              <a:gd name="connsiteX97" fmla="*/ 571420 w 2989200"/>
              <a:gd name="connsiteY97" fmla="*/ 2195922 h 2631916"/>
              <a:gd name="connsiteX98" fmla="*/ 438495 w 2989200"/>
              <a:gd name="connsiteY98" fmla="*/ 2073631 h 2631916"/>
              <a:gd name="connsiteX99" fmla="*/ 498841 w 2989200"/>
              <a:gd name="connsiteY99" fmla="*/ 1853799 h 2631916"/>
              <a:gd name="connsiteX100" fmla="*/ 484121 w 2989200"/>
              <a:gd name="connsiteY100" fmla="*/ 1845237 h 2631916"/>
              <a:gd name="connsiteX101" fmla="*/ 496198 w 2989200"/>
              <a:gd name="connsiteY101" fmla="*/ 1783498 h 2631916"/>
              <a:gd name="connsiteX102" fmla="*/ 433178 w 2989200"/>
              <a:gd name="connsiteY102" fmla="*/ 1712075 h 2631916"/>
              <a:gd name="connsiteX103" fmla="*/ 358740 w 2989200"/>
              <a:gd name="connsiteY103" fmla="*/ 1791830 h 2631916"/>
              <a:gd name="connsiteX104" fmla="*/ 337472 w 2989200"/>
              <a:gd name="connsiteY104" fmla="*/ 1712075 h 2631916"/>
              <a:gd name="connsiteX105" fmla="*/ 385325 w 2989200"/>
              <a:gd name="connsiteY105" fmla="*/ 1685490 h 2631916"/>
              <a:gd name="connsiteX106" fmla="*/ 383448 w 2989200"/>
              <a:gd name="connsiteY106" fmla="*/ 1627299 h 2631916"/>
              <a:gd name="connsiteX107" fmla="*/ 356909 w 2989200"/>
              <a:gd name="connsiteY107" fmla="*/ 1640055 h 2631916"/>
              <a:gd name="connsiteX108" fmla="*/ 292149 w 2989200"/>
              <a:gd name="connsiteY108" fmla="*/ 1708800 h 2631916"/>
              <a:gd name="connsiteX109" fmla="*/ 311056 w 2989200"/>
              <a:gd name="connsiteY109" fmla="*/ 1857702 h 2631916"/>
              <a:gd name="connsiteX110" fmla="*/ 261692 w 2989200"/>
              <a:gd name="connsiteY110" fmla="*/ 1911523 h 2631916"/>
              <a:gd name="connsiteX111" fmla="*/ 208912 w 2989200"/>
              <a:gd name="connsiteY111" fmla="*/ 1795453 h 2631916"/>
              <a:gd name="connsiteX112" fmla="*/ 185412 w 2989200"/>
              <a:gd name="connsiteY112" fmla="*/ 1746562 h 2631916"/>
              <a:gd name="connsiteX113" fmla="*/ 181617 w 2989200"/>
              <a:gd name="connsiteY113" fmla="*/ 1600928 h 2631916"/>
              <a:gd name="connsiteX114" fmla="*/ 380008 w 2989200"/>
              <a:gd name="connsiteY114" fmla="*/ 1492058 h 2631916"/>
              <a:gd name="connsiteX115" fmla="*/ 380008 w 2989200"/>
              <a:gd name="connsiteY115" fmla="*/ 1419640 h 2631916"/>
              <a:gd name="connsiteX116" fmla="*/ 386840 w 2989200"/>
              <a:gd name="connsiteY116" fmla="*/ 1410075 h 2631916"/>
              <a:gd name="connsiteX117" fmla="*/ 388027 w 2989200"/>
              <a:gd name="connsiteY117" fmla="*/ 1394883 h 2631916"/>
              <a:gd name="connsiteX118" fmla="*/ 300050 w 2989200"/>
              <a:gd name="connsiteY118" fmla="*/ 1396544 h 2631916"/>
              <a:gd name="connsiteX119" fmla="*/ 334301 w 2989200"/>
              <a:gd name="connsiteY119" fmla="*/ 1339455 h 2631916"/>
              <a:gd name="connsiteX120" fmla="*/ 376561 w 2989200"/>
              <a:gd name="connsiteY120" fmla="*/ 1352245 h 2631916"/>
              <a:gd name="connsiteX121" fmla="*/ 469036 w 2989200"/>
              <a:gd name="connsiteY121" fmla="*/ 1256638 h 2631916"/>
              <a:gd name="connsiteX122" fmla="*/ 484717 w 2989200"/>
              <a:gd name="connsiteY122" fmla="*/ 1241438 h 2631916"/>
              <a:gd name="connsiteX123" fmla="*/ 539518 w 2989200"/>
              <a:gd name="connsiteY123" fmla="*/ 1095303 h 2631916"/>
              <a:gd name="connsiteX124" fmla="*/ 539518 w 2989200"/>
              <a:gd name="connsiteY124" fmla="*/ 1047450 h 2631916"/>
              <a:gd name="connsiteX125" fmla="*/ 502299 w 2989200"/>
              <a:gd name="connsiteY125" fmla="*/ 1074035 h 2631916"/>
              <a:gd name="connsiteX126" fmla="*/ 443812 w 2989200"/>
              <a:gd name="connsiteY126" fmla="*/ 1111254 h 2631916"/>
              <a:gd name="connsiteX127" fmla="*/ 401276 w 2989200"/>
              <a:gd name="connsiteY127" fmla="*/ 1127205 h 2631916"/>
              <a:gd name="connsiteX128" fmla="*/ 374691 w 2989200"/>
              <a:gd name="connsiteY128" fmla="*/ 1164424 h 2631916"/>
              <a:gd name="connsiteX129" fmla="*/ 321521 w 2989200"/>
              <a:gd name="connsiteY129" fmla="*/ 1180375 h 2631916"/>
              <a:gd name="connsiteX130" fmla="*/ 326838 w 2989200"/>
              <a:gd name="connsiteY130" fmla="*/ 1228228 h 2631916"/>
              <a:gd name="connsiteX131" fmla="*/ 278985 w 2989200"/>
              <a:gd name="connsiteY131" fmla="*/ 1276081 h 2631916"/>
              <a:gd name="connsiteX132" fmla="*/ 231132 w 2989200"/>
              <a:gd name="connsiteY132" fmla="*/ 1254813 h 2631916"/>
              <a:gd name="connsiteX133" fmla="*/ 220498 w 2989200"/>
              <a:gd name="connsiteY133" fmla="*/ 1201643 h 2631916"/>
              <a:gd name="connsiteX134" fmla="*/ 204547 w 2989200"/>
              <a:gd name="connsiteY134" fmla="*/ 1074035 h 2631916"/>
              <a:gd name="connsiteX135" fmla="*/ 87573 w 2989200"/>
              <a:gd name="connsiteY135" fmla="*/ 957061 h 2631916"/>
              <a:gd name="connsiteX136" fmla="*/ 2500 w 2989200"/>
              <a:gd name="connsiteY136" fmla="*/ 893256 h 2631916"/>
              <a:gd name="connsiteX137" fmla="*/ 0 w 2989200"/>
              <a:gd name="connsiteY137" fmla="*/ 880623 h 2631916"/>
              <a:gd name="connsiteX138" fmla="*/ 10479 w 2989200"/>
              <a:gd name="connsiteY138" fmla="*/ 885280 h 2631916"/>
              <a:gd name="connsiteX139" fmla="*/ 42381 w 2989200"/>
              <a:gd name="connsiteY139" fmla="*/ 550311 h 2631916"/>
              <a:gd name="connsiteX140" fmla="*/ 265695 w 2989200"/>
              <a:gd name="connsiteY140" fmla="*/ 191412 h 2631916"/>
              <a:gd name="connsiteX141" fmla="*/ 385328 w 2989200"/>
              <a:gd name="connsiteY141" fmla="*/ 199389 h 2631916"/>
              <a:gd name="connsiteX142" fmla="*/ 560788 w 2989200"/>
              <a:gd name="connsiteY142" fmla="*/ 143559 h 2631916"/>
              <a:gd name="connsiteX143" fmla="*/ 648519 w 2989200"/>
              <a:gd name="connsiteY143" fmla="*/ 127608 h 2631916"/>
              <a:gd name="connsiteX144" fmla="*/ 744225 w 2989200"/>
              <a:gd name="connsiteY144" fmla="*/ 63804 h 2631916"/>
              <a:gd name="connsiteX145" fmla="*/ 752200 w 2989200"/>
              <a:gd name="connsiteY145" fmla="*/ 15951 h 263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2989200" h="2631916">
                <a:moveTo>
                  <a:pt x="792077" y="0"/>
                </a:moveTo>
                <a:lnTo>
                  <a:pt x="800055" y="55828"/>
                </a:lnTo>
                <a:lnTo>
                  <a:pt x="959565" y="175461"/>
                </a:lnTo>
                <a:lnTo>
                  <a:pt x="943612" y="255216"/>
                </a:lnTo>
                <a:lnTo>
                  <a:pt x="1023369" y="271167"/>
                </a:lnTo>
                <a:lnTo>
                  <a:pt x="1007416" y="366873"/>
                </a:lnTo>
                <a:lnTo>
                  <a:pt x="1039318" y="374848"/>
                </a:lnTo>
                <a:lnTo>
                  <a:pt x="1079195" y="398775"/>
                </a:lnTo>
                <a:lnTo>
                  <a:pt x="1135024" y="366873"/>
                </a:lnTo>
                <a:lnTo>
                  <a:pt x="1286560" y="438652"/>
                </a:lnTo>
                <a:lnTo>
                  <a:pt x="1302509" y="518409"/>
                </a:lnTo>
                <a:lnTo>
                  <a:pt x="1374291" y="550311"/>
                </a:lnTo>
                <a:lnTo>
                  <a:pt x="1469994" y="470554"/>
                </a:lnTo>
                <a:lnTo>
                  <a:pt x="1629507" y="414726"/>
                </a:lnTo>
                <a:lnTo>
                  <a:pt x="1749137" y="518409"/>
                </a:lnTo>
                <a:lnTo>
                  <a:pt x="1796992" y="510432"/>
                </a:lnTo>
                <a:lnTo>
                  <a:pt x="1868771" y="582213"/>
                </a:lnTo>
                <a:lnTo>
                  <a:pt x="1948528" y="590187"/>
                </a:lnTo>
                <a:lnTo>
                  <a:pt x="2131962" y="486507"/>
                </a:lnTo>
                <a:lnTo>
                  <a:pt x="2171838" y="438652"/>
                </a:lnTo>
                <a:lnTo>
                  <a:pt x="2275177" y="450133"/>
                </a:lnTo>
                <a:cubicBezTo>
                  <a:pt x="2275291" y="451624"/>
                  <a:pt x="2275409" y="453114"/>
                  <a:pt x="2275522" y="454605"/>
                </a:cubicBezTo>
                <a:lnTo>
                  <a:pt x="2251595" y="566260"/>
                </a:lnTo>
                <a:lnTo>
                  <a:pt x="2323374" y="701844"/>
                </a:lnTo>
                <a:lnTo>
                  <a:pt x="2443007" y="653991"/>
                </a:lnTo>
                <a:lnTo>
                  <a:pt x="2514786" y="653991"/>
                </a:lnTo>
                <a:lnTo>
                  <a:pt x="2546688" y="598162"/>
                </a:lnTo>
                <a:lnTo>
                  <a:pt x="2682271" y="582213"/>
                </a:lnTo>
                <a:lnTo>
                  <a:pt x="2714176" y="630064"/>
                </a:lnTo>
                <a:lnTo>
                  <a:pt x="2793930" y="638040"/>
                </a:lnTo>
                <a:lnTo>
                  <a:pt x="2841784" y="677919"/>
                </a:lnTo>
                <a:lnTo>
                  <a:pt x="2985342" y="630064"/>
                </a:lnTo>
                <a:lnTo>
                  <a:pt x="2989200" y="630064"/>
                </a:lnTo>
                <a:lnTo>
                  <a:pt x="2932172" y="733746"/>
                </a:lnTo>
                <a:lnTo>
                  <a:pt x="2953440" y="781599"/>
                </a:lnTo>
                <a:lnTo>
                  <a:pt x="2953440" y="834769"/>
                </a:lnTo>
                <a:lnTo>
                  <a:pt x="2916219" y="877305"/>
                </a:lnTo>
                <a:lnTo>
                  <a:pt x="2889636" y="994280"/>
                </a:lnTo>
                <a:lnTo>
                  <a:pt x="2857734" y="999597"/>
                </a:lnTo>
                <a:lnTo>
                  <a:pt x="2836466" y="1058084"/>
                </a:lnTo>
                <a:lnTo>
                  <a:pt x="2703539" y="1164424"/>
                </a:lnTo>
                <a:lnTo>
                  <a:pt x="2645053" y="1254813"/>
                </a:lnTo>
                <a:lnTo>
                  <a:pt x="2661003" y="1393055"/>
                </a:lnTo>
                <a:lnTo>
                  <a:pt x="2623785" y="1435591"/>
                </a:lnTo>
                <a:lnTo>
                  <a:pt x="2554663" y="1467493"/>
                </a:lnTo>
                <a:lnTo>
                  <a:pt x="2480228" y="1653588"/>
                </a:lnTo>
                <a:lnTo>
                  <a:pt x="2453641" y="1690807"/>
                </a:lnTo>
                <a:lnTo>
                  <a:pt x="2379203" y="1690807"/>
                </a:lnTo>
                <a:lnTo>
                  <a:pt x="2363251" y="1770562"/>
                </a:lnTo>
                <a:lnTo>
                  <a:pt x="2214374" y="1791830"/>
                </a:lnTo>
                <a:lnTo>
                  <a:pt x="2118672" y="1866268"/>
                </a:lnTo>
                <a:lnTo>
                  <a:pt x="2123987" y="1961974"/>
                </a:lnTo>
                <a:lnTo>
                  <a:pt x="2070817" y="2004510"/>
                </a:lnTo>
                <a:lnTo>
                  <a:pt x="2065498" y="2089582"/>
                </a:lnTo>
                <a:lnTo>
                  <a:pt x="2102719" y="2169337"/>
                </a:lnTo>
                <a:lnTo>
                  <a:pt x="2092812" y="2317965"/>
                </a:lnTo>
                <a:lnTo>
                  <a:pt x="2092085" y="2318213"/>
                </a:lnTo>
                <a:lnTo>
                  <a:pt x="1975108" y="2350115"/>
                </a:lnTo>
                <a:lnTo>
                  <a:pt x="1602921" y="2456455"/>
                </a:lnTo>
                <a:lnTo>
                  <a:pt x="1236046" y="2610648"/>
                </a:lnTo>
                <a:lnTo>
                  <a:pt x="1081852" y="2605331"/>
                </a:lnTo>
                <a:lnTo>
                  <a:pt x="1033999" y="2589380"/>
                </a:lnTo>
                <a:lnTo>
                  <a:pt x="901074" y="2631916"/>
                </a:lnTo>
                <a:lnTo>
                  <a:pt x="863855" y="2615965"/>
                </a:lnTo>
                <a:lnTo>
                  <a:pt x="1039316" y="2371383"/>
                </a:lnTo>
                <a:lnTo>
                  <a:pt x="1119071" y="2408602"/>
                </a:lnTo>
                <a:lnTo>
                  <a:pt x="1273263" y="2382017"/>
                </a:lnTo>
                <a:lnTo>
                  <a:pt x="1363654" y="2328847"/>
                </a:lnTo>
                <a:lnTo>
                  <a:pt x="1411508" y="2328847"/>
                </a:lnTo>
                <a:lnTo>
                  <a:pt x="1517848" y="2164020"/>
                </a:lnTo>
                <a:lnTo>
                  <a:pt x="1613551" y="2190605"/>
                </a:lnTo>
                <a:lnTo>
                  <a:pt x="1640138" y="2270360"/>
                </a:lnTo>
                <a:lnTo>
                  <a:pt x="1714576" y="2169337"/>
                </a:lnTo>
                <a:lnTo>
                  <a:pt x="1656087" y="2121484"/>
                </a:lnTo>
                <a:lnTo>
                  <a:pt x="1666725" y="2041729"/>
                </a:lnTo>
                <a:lnTo>
                  <a:pt x="1640138" y="2004510"/>
                </a:lnTo>
                <a:lnTo>
                  <a:pt x="1645457" y="1951340"/>
                </a:lnTo>
                <a:lnTo>
                  <a:pt x="1586968" y="1919438"/>
                </a:lnTo>
                <a:lnTo>
                  <a:pt x="1523164" y="1940706"/>
                </a:lnTo>
                <a:lnTo>
                  <a:pt x="1422139" y="1898170"/>
                </a:lnTo>
                <a:lnTo>
                  <a:pt x="1411508" y="1930072"/>
                </a:lnTo>
                <a:lnTo>
                  <a:pt x="1347704" y="1930072"/>
                </a:lnTo>
                <a:lnTo>
                  <a:pt x="1326436" y="1967291"/>
                </a:lnTo>
                <a:lnTo>
                  <a:pt x="1262632" y="2015144"/>
                </a:lnTo>
                <a:lnTo>
                  <a:pt x="1198827" y="1967291"/>
                </a:lnTo>
                <a:lnTo>
                  <a:pt x="1087169" y="1967291"/>
                </a:lnTo>
                <a:lnTo>
                  <a:pt x="917025" y="2015144"/>
                </a:lnTo>
                <a:lnTo>
                  <a:pt x="831953" y="1892853"/>
                </a:lnTo>
                <a:lnTo>
                  <a:pt x="720296" y="1866268"/>
                </a:lnTo>
                <a:lnTo>
                  <a:pt x="752198" y="1669539"/>
                </a:lnTo>
                <a:lnTo>
                  <a:pt x="683077" y="1733343"/>
                </a:lnTo>
                <a:lnTo>
                  <a:pt x="645858" y="1887536"/>
                </a:lnTo>
                <a:lnTo>
                  <a:pt x="624590" y="1951340"/>
                </a:lnTo>
                <a:lnTo>
                  <a:pt x="629907" y="2068314"/>
                </a:lnTo>
                <a:lnTo>
                  <a:pt x="778783" y="2179971"/>
                </a:lnTo>
                <a:lnTo>
                  <a:pt x="784100" y="2270360"/>
                </a:lnTo>
                <a:lnTo>
                  <a:pt x="635224" y="2217190"/>
                </a:lnTo>
                <a:lnTo>
                  <a:pt x="571420" y="2195922"/>
                </a:lnTo>
                <a:lnTo>
                  <a:pt x="438495" y="2073631"/>
                </a:lnTo>
                <a:lnTo>
                  <a:pt x="498841" y="1853799"/>
                </a:lnTo>
                <a:lnTo>
                  <a:pt x="484121" y="1845237"/>
                </a:lnTo>
                <a:lnTo>
                  <a:pt x="496198" y="1783498"/>
                </a:lnTo>
                <a:lnTo>
                  <a:pt x="433178" y="1712075"/>
                </a:lnTo>
                <a:lnTo>
                  <a:pt x="358740" y="1791830"/>
                </a:lnTo>
                <a:lnTo>
                  <a:pt x="337472" y="1712075"/>
                </a:lnTo>
                <a:lnTo>
                  <a:pt x="385325" y="1685490"/>
                </a:lnTo>
                <a:lnTo>
                  <a:pt x="383448" y="1627299"/>
                </a:lnTo>
                <a:lnTo>
                  <a:pt x="356909" y="1640055"/>
                </a:lnTo>
                <a:lnTo>
                  <a:pt x="292149" y="1708800"/>
                </a:lnTo>
                <a:lnTo>
                  <a:pt x="311056" y="1857702"/>
                </a:lnTo>
                <a:lnTo>
                  <a:pt x="261692" y="1911523"/>
                </a:lnTo>
                <a:lnTo>
                  <a:pt x="208912" y="1795453"/>
                </a:lnTo>
                <a:lnTo>
                  <a:pt x="185412" y="1746562"/>
                </a:lnTo>
                <a:lnTo>
                  <a:pt x="181617" y="1600928"/>
                </a:lnTo>
                <a:lnTo>
                  <a:pt x="380008" y="1492058"/>
                </a:lnTo>
                <a:lnTo>
                  <a:pt x="380008" y="1419640"/>
                </a:lnTo>
                <a:lnTo>
                  <a:pt x="386840" y="1410075"/>
                </a:lnTo>
                <a:lnTo>
                  <a:pt x="388027" y="1394883"/>
                </a:lnTo>
                <a:lnTo>
                  <a:pt x="300050" y="1396544"/>
                </a:lnTo>
                <a:lnTo>
                  <a:pt x="334301" y="1339455"/>
                </a:lnTo>
                <a:lnTo>
                  <a:pt x="376561" y="1352245"/>
                </a:lnTo>
                <a:lnTo>
                  <a:pt x="469036" y="1256638"/>
                </a:lnTo>
                <a:lnTo>
                  <a:pt x="484717" y="1241438"/>
                </a:lnTo>
                <a:lnTo>
                  <a:pt x="539518" y="1095303"/>
                </a:lnTo>
                <a:lnTo>
                  <a:pt x="539518" y="1047450"/>
                </a:lnTo>
                <a:lnTo>
                  <a:pt x="502299" y="1074035"/>
                </a:lnTo>
                <a:lnTo>
                  <a:pt x="443812" y="1111254"/>
                </a:lnTo>
                <a:lnTo>
                  <a:pt x="401276" y="1127205"/>
                </a:lnTo>
                <a:lnTo>
                  <a:pt x="374691" y="1164424"/>
                </a:lnTo>
                <a:lnTo>
                  <a:pt x="321521" y="1180375"/>
                </a:lnTo>
                <a:lnTo>
                  <a:pt x="326838" y="1228228"/>
                </a:lnTo>
                <a:lnTo>
                  <a:pt x="278985" y="1276081"/>
                </a:lnTo>
                <a:lnTo>
                  <a:pt x="231132" y="1254813"/>
                </a:lnTo>
                <a:lnTo>
                  <a:pt x="220498" y="1201643"/>
                </a:lnTo>
                <a:lnTo>
                  <a:pt x="204547" y="1074035"/>
                </a:lnTo>
                <a:lnTo>
                  <a:pt x="87573" y="957061"/>
                </a:lnTo>
                <a:lnTo>
                  <a:pt x="2500" y="893256"/>
                </a:lnTo>
                <a:lnTo>
                  <a:pt x="0" y="880623"/>
                </a:lnTo>
                <a:lnTo>
                  <a:pt x="10479" y="885280"/>
                </a:lnTo>
                <a:lnTo>
                  <a:pt x="42381" y="550311"/>
                </a:lnTo>
                <a:lnTo>
                  <a:pt x="265695" y="191412"/>
                </a:lnTo>
                <a:lnTo>
                  <a:pt x="385328" y="199389"/>
                </a:lnTo>
                <a:lnTo>
                  <a:pt x="560788" y="143559"/>
                </a:lnTo>
                <a:lnTo>
                  <a:pt x="648519" y="127608"/>
                </a:lnTo>
                <a:lnTo>
                  <a:pt x="744225" y="63804"/>
                </a:lnTo>
                <a:lnTo>
                  <a:pt x="752200" y="15951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D4E98B38-716B-1343-330C-A186C9AE976D}"/>
              </a:ext>
            </a:extLst>
          </p:cNvPr>
          <p:cNvSpPr/>
          <p:nvPr/>
        </p:nvSpPr>
        <p:spPr>
          <a:xfrm>
            <a:off x="8578576" y="2625885"/>
            <a:ext cx="2989200" cy="2631916"/>
          </a:xfrm>
          <a:custGeom>
            <a:avLst/>
            <a:gdLst>
              <a:gd name="connsiteX0" fmla="*/ 792076 w 2989200"/>
              <a:gd name="connsiteY0" fmla="*/ 0 h 2631916"/>
              <a:gd name="connsiteX1" fmla="*/ 800054 w 2989200"/>
              <a:gd name="connsiteY1" fmla="*/ 55828 h 2631916"/>
              <a:gd name="connsiteX2" fmla="*/ 959564 w 2989200"/>
              <a:gd name="connsiteY2" fmla="*/ 175461 h 2631916"/>
              <a:gd name="connsiteX3" fmla="*/ 943612 w 2989200"/>
              <a:gd name="connsiteY3" fmla="*/ 255216 h 2631916"/>
              <a:gd name="connsiteX4" fmla="*/ 1023368 w 2989200"/>
              <a:gd name="connsiteY4" fmla="*/ 271167 h 2631916"/>
              <a:gd name="connsiteX5" fmla="*/ 1007416 w 2989200"/>
              <a:gd name="connsiteY5" fmla="*/ 366873 h 2631916"/>
              <a:gd name="connsiteX6" fmla="*/ 1039318 w 2989200"/>
              <a:gd name="connsiteY6" fmla="*/ 374848 h 2631916"/>
              <a:gd name="connsiteX7" fmla="*/ 1079194 w 2989200"/>
              <a:gd name="connsiteY7" fmla="*/ 398775 h 2631916"/>
              <a:gd name="connsiteX8" fmla="*/ 1135024 w 2989200"/>
              <a:gd name="connsiteY8" fmla="*/ 366873 h 2631916"/>
              <a:gd name="connsiteX9" fmla="*/ 1286559 w 2989200"/>
              <a:gd name="connsiteY9" fmla="*/ 438652 h 2631916"/>
              <a:gd name="connsiteX10" fmla="*/ 1302509 w 2989200"/>
              <a:gd name="connsiteY10" fmla="*/ 518409 h 2631916"/>
              <a:gd name="connsiteX11" fmla="*/ 1374291 w 2989200"/>
              <a:gd name="connsiteY11" fmla="*/ 550311 h 2631916"/>
              <a:gd name="connsiteX12" fmla="*/ 1469994 w 2989200"/>
              <a:gd name="connsiteY12" fmla="*/ 470554 h 2631916"/>
              <a:gd name="connsiteX13" fmla="*/ 1629507 w 2989200"/>
              <a:gd name="connsiteY13" fmla="*/ 414726 h 2631916"/>
              <a:gd name="connsiteX14" fmla="*/ 1749137 w 2989200"/>
              <a:gd name="connsiteY14" fmla="*/ 518409 h 2631916"/>
              <a:gd name="connsiteX15" fmla="*/ 1796992 w 2989200"/>
              <a:gd name="connsiteY15" fmla="*/ 510432 h 2631916"/>
              <a:gd name="connsiteX16" fmla="*/ 1868771 w 2989200"/>
              <a:gd name="connsiteY16" fmla="*/ 582213 h 2631916"/>
              <a:gd name="connsiteX17" fmla="*/ 1948527 w 2989200"/>
              <a:gd name="connsiteY17" fmla="*/ 590187 h 2631916"/>
              <a:gd name="connsiteX18" fmla="*/ 2131962 w 2989200"/>
              <a:gd name="connsiteY18" fmla="*/ 486507 h 2631916"/>
              <a:gd name="connsiteX19" fmla="*/ 2171838 w 2989200"/>
              <a:gd name="connsiteY19" fmla="*/ 438652 h 2631916"/>
              <a:gd name="connsiteX20" fmla="*/ 2275177 w 2989200"/>
              <a:gd name="connsiteY20" fmla="*/ 450133 h 2631916"/>
              <a:gd name="connsiteX21" fmla="*/ 2275522 w 2989200"/>
              <a:gd name="connsiteY21" fmla="*/ 454605 h 2631916"/>
              <a:gd name="connsiteX22" fmla="*/ 2251595 w 2989200"/>
              <a:gd name="connsiteY22" fmla="*/ 566260 h 2631916"/>
              <a:gd name="connsiteX23" fmla="*/ 2323374 w 2989200"/>
              <a:gd name="connsiteY23" fmla="*/ 701844 h 2631916"/>
              <a:gd name="connsiteX24" fmla="*/ 2443007 w 2989200"/>
              <a:gd name="connsiteY24" fmla="*/ 653991 h 2631916"/>
              <a:gd name="connsiteX25" fmla="*/ 2514786 w 2989200"/>
              <a:gd name="connsiteY25" fmla="*/ 653991 h 2631916"/>
              <a:gd name="connsiteX26" fmla="*/ 2546688 w 2989200"/>
              <a:gd name="connsiteY26" fmla="*/ 598162 h 2631916"/>
              <a:gd name="connsiteX27" fmla="*/ 2682271 w 2989200"/>
              <a:gd name="connsiteY27" fmla="*/ 582213 h 2631916"/>
              <a:gd name="connsiteX28" fmla="*/ 2714176 w 2989200"/>
              <a:gd name="connsiteY28" fmla="*/ 630064 h 2631916"/>
              <a:gd name="connsiteX29" fmla="*/ 2793930 w 2989200"/>
              <a:gd name="connsiteY29" fmla="*/ 638040 h 2631916"/>
              <a:gd name="connsiteX30" fmla="*/ 2841784 w 2989200"/>
              <a:gd name="connsiteY30" fmla="*/ 677919 h 2631916"/>
              <a:gd name="connsiteX31" fmla="*/ 2985342 w 2989200"/>
              <a:gd name="connsiteY31" fmla="*/ 630064 h 2631916"/>
              <a:gd name="connsiteX32" fmla="*/ 2989200 w 2989200"/>
              <a:gd name="connsiteY32" fmla="*/ 630064 h 2631916"/>
              <a:gd name="connsiteX33" fmla="*/ 2932172 w 2989200"/>
              <a:gd name="connsiteY33" fmla="*/ 733746 h 2631916"/>
              <a:gd name="connsiteX34" fmla="*/ 2953440 w 2989200"/>
              <a:gd name="connsiteY34" fmla="*/ 781599 h 2631916"/>
              <a:gd name="connsiteX35" fmla="*/ 2953440 w 2989200"/>
              <a:gd name="connsiteY35" fmla="*/ 834769 h 2631916"/>
              <a:gd name="connsiteX36" fmla="*/ 2916219 w 2989200"/>
              <a:gd name="connsiteY36" fmla="*/ 877305 h 2631916"/>
              <a:gd name="connsiteX37" fmla="*/ 2889636 w 2989200"/>
              <a:gd name="connsiteY37" fmla="*/ 994280 h 2631916"/>
              <a:gd name="connsiteX38" fmla="*/ 2857734 w 2989200"/>
              <a:gd name="connsiteY38" fmla="*/ 999597 h 2631916"/>
              <a:gd name="connsiteX39" fmla="*/ 2836466 w 2989200"/>
              <a:gd name="connsiteY39" fmla="*/ 1058084 h 2631916"/>
              <a:gd name="connsiteX40" fmla="*/ 2703539 w 2989200"/>
              <a:gd name="connsiteY40" fmla="*/ 1164424 h 2631916"/>
              <a:gd name="connsiteX41" fmla="*/ 2645053 w 2989200"/>
              <a:gd name="connsiteY41" fmla="*/ 1254813 h 2631916"/>
              <a:gd name="connsiteX42" fmla="*/ 2661003 w 2989200"/>
              <a:gd name="connsiteY42" fmla="*/ 1393055 h 2631916"/>
              <a:gd name="connsiteX43" fmla="*/ 2623785 w 2989200"/>
              <a:gd name="connsiteY43" fmla="*/ 1435591 h 2631916"/>
              <a:gd name="connsiteX44" fmla="*/ 2554662 w 2989200"/>
              <a:gd name="connsiteY44" fmla="*/ 1467493 h 2631916"/>
              <a:gd name="connsiteX45" fmla="*/ 2480228 w 2989200"/>
              <a:gd name="connsiteY45" fmla="*/ 1653588 h 2631916"/>
              <a:gd name="connsiteX46" fmla="*/ 2453641 w 2989200"/>
              <a:gd name="connsiteY46" fmla="*/ 1690807 h 2631916"/>
              <a:gd name="connsiteX47" fmla="*/ 2379203 w 2989200"/>
              <a:gd name="connsiteY47" fmla="*/ 1690807 h 2631916"/>
              <a:gd name="connsiteX48" fmla="*/ 2363250 w 2989200"/>
              <a:gd name="connsiteY48" fmla="*/ 1770562 h 2631916"/>
              <a:gd name="connsiteX49" fmla="*/ 2257130 w 2989200"/>
              <a:gd name="connsiteY49" fmla="*/ 1785722 h 2631916"/>
              <a:gd name="connsiteX50" fmla="*/ 2265772 w 2989200"/>
              <a:gd name="connsiteY50" fmla="*/ 1800126 h 2631916"/>
              <a:gd name="connsiteX51" fmla="*/ 2205178 w 2989200"/>
              <a:gd name="connsiteY51" fmla="*/ 1798982 h 2631916"/>
              <a:gd name="connsiteX52" fmla="*/ 2179403 w 2989200"/>
              <a:gd name="connsiteY52" fmla="*/ 1819031 h 2631916"/>
              <a:gd name="connsiteX53" fmla="*/ 2185372 w 2989200"/>
              <a:gd name="connsiteY53" fmla="*/ 1895397 h 2631916"/>
              <a:gd name="connsiteX54" fmla="*/ 2384205 w 2989200"/>
              <a:gd name="connsiteY54" fmla="*/ 2004510 h 2631916"/>
              <a:gd name="connsiteX55" fmla="*/ 2380411 w 2989200"/>
              <a:gd name="connsiteY55" fmla="*/ 2150144 h 2631916"/>
              <a:gd name="connsiteX56" fmla="*/ 2356911 w 2989200"/>
              <a:gd name="connsiteY56" fmla="*/ 2199035 h 2631916"/>
              <a:gd name="connsiteX57" fmla="*/ 2304130 w 2989200"/>
              <a:gd name="connsiteY57" fmla="*/ 2315105 h 2631916"/>
              <a:gd name="connsiteX58" fmla="*/ 2254766 w 2989200"/>
              <a:gd name="connsiteY58" fmla="*/ 2261284 h 2631916"/>
              <a:gd name="connsiteX59" fmla="*/ 2273674 w 2989200"/>
              <a:gd name="connsiteY59" fmla="*/ 2112382 h 2631916"/>
              <a:gd name="connsiteX60" fmla="*/ 2208913 w 2989200"/>
              <a:gd name="connsiteY60" fmla="*/ 2043637 h 2631916"/>
              <a:gd name="connsiteX61" fmla="*/ 2160022 w 2989200"/>
              <a:gd name="connsiteY61" fmla="*/ 2020137 h 2631916"/>
              <a:gd name="connsiteX62" fmla="*/ 2097434 w 2989200"/>
              <a:gd name="connsiteY62" fmla="*/ 1983217 h 2631916"/>
              <a:gd name="connsiteX63" fmla="*/ 2070817 w 2989200"/>
              <a:gd name="connsiteY63" fmla="*/ 2004510 h 2631916"/>
              <a:gd name="connsiteX64" fmla="*/ 2069480 w 2989200"/>
              <a:gd name="connsiteY64" fmla="*/ 2025894 h 2631916"/>
              <a:gd name="connsiteX65" fmla="*/ 2105917 w 2989200"/>
              <a:gd name="connsiteY65" fmla="*/ 2051309 h 2631916"/>
              <a:gd name="connsiteX66" fmla="*/ 2073277 w 2989200"/>
              <a:gd name="connsiteY66" fmla="*/ 2106250 h 2631916"/>
              <a:gd name="connsiteX67" fmla="*/ 2102719 w 2989200"/>
              <a:gd name="connsiteY67" fmla="*/ 2169337 h 2631916"/>
              <a:gd name="connsiteX68" fmla="*/ 2092812 w 2989200"/>
              <a:gd name="connsiteY68" fmla="*/ 2317965 h 2631916"/>
              <a:gd name="connsiteX69" fmla="*/ 2092085 w 2989200"/>
              <a:gd name="connsiteY69" fmla="*/ 2318213 h 2631916"/>
              <a:gd name="connsiteX70" fmla="*/ 1975107 w 2989200"/>
              <a:gd name="connsiteY70" fmla="*/ 2350115 h 2631916"/>
              <a:gd name="connsiteX71" fmla="*/ 1602920 w 2989200"/>
              <a:gd name="connsiteY71" fmla="*/ 2456455 h 2631916"/>
              <a:gd name="connsiteX72" fmla="*/ 1236045 w 2989200"/>
              <a:gd name="connsiteY72" fmla="*/ 2610648 h 2631916"/>
              <a:gd name="connsiteX73" fmla="*/ 1081852 w 2989200"/>
              <a:gd name="connsiteY73" fmla="*/ 2605331 h 2631916"/>
              <a:gd name="connsiteX74" fmla="*/ 1033999 w 2989200"/>
              <a:gd name="connsiteY74" fmla="*/ 2589380 h 2631916"/>
              <a:gd name="connsiteX75" fmla="*/ 901074 w 2989200"/>
              <a:gd name="connsiteY75" fmla="*/ 2631916 h 2631916"/>
              <a:gd name="connsiteX76" fmla="*/ 863855 w 2989200"/>
              <a:gd name="connsiteY76" fmla="*/ 2615965 h 2631916"/>
              <a:gd name="connsiteX77" fmla="*/ 1039316 w 2989200"/>
              <a:gd name="connsiteY77" fmla="*/ 2371383 h 2631916"/>
              <a:gd name="connsiteX78" fmla="*/ 1119071 w 2989200"/>
              <a:gd name="connsiteY78" fmla="*/ 2408602 h 2631916"/>
              <a:gd name="connsiteX79" fmla="*/ 1273263 w 2989200"/>
              <a:gd name="connsiteY79" fmla="*/ 2382017 h 2631916"/>
              <a:gd name="connsiteX80" fmla="*/ 1363654 w 2989200"/>
              <a:gd name="connsiteY80" fmla="*/ 2328847 h 2631916"/>
              <a:gd name="connsiteX81" fmla="*/ 1411508 w 2989200"/>
              <a:gd name="connsiteY81" fmla="*/ 2328847 h 2631916"/>
              <a:gd name="connsiteX82" fmla="*/ 1517848 w 2989200"/>
              <a:gd name="connsiteY82" fmla="*/ 2164020 h 2631916"/>
              <a:gd name="connsiteX83" fmla="*/ 1613551 w 2989200"/>
              <a:gd name="connsiteY83" fmla="*/ 2190605 h 2631916"/>
              <a:gd name="connsiteX84" fmla="*/ 1640138 w 2989200"/>
              <a:gd name="connsiteY84" fmla="*/ 2270360 h 2631916"/>
              <a:gd name="connsiteX85" fmla="*/ 1714576 w 2989200"/>
              <a:gd name="connsiteY85" fmla="*/ 2169337 h 2631916"/>
              <a:gd name="connsiteX86" fmla="*/ 1656087 w 2989200"/>
              <a:gd name="connsiteY86" fmla="*/ 2121484 h 2631916"/>
              <a:gd name="connsiteX87" fmla="*/ 1666724 w 2989200"/>
              <a:gd name="connsiteY87" fmla="*/ 2041729 h 2631916"/>
              <a:gd name="connsiteX88" fmla="*/ 1640138 w 2989200"/>
              <a:gd name="connsiteY88" fmla="*/ 2004510 h 2631916"/>
              <a:gd name="connsiteX89" fmla="*/ 1645456 w 2989200"/>
              <a:gd name="connsiteY89" fmla="*/ 1951340 h 2631916"/>
              <a:gd name="connsiteX90" fmla="*/ 1586968 w 2989200"/>
              <a:gd name="connsiteY90" fmla="*/ 1919438 h 2631916"/>
              <a:gd name="connsiteX91" fmla="*/ 1523164 w 2989200"/>
              <a:gd name="connsiteY91" fmla="*/ 1940706 h 2631916"/>
              <a:gd name="connsiteX92" fmla="*/ 1422139 w 2989200"/>
              <a:gd name="connsiteY92" fmla="*/ 1898170 h 2631916"/>
              <a:gd name="connsiteX93" fmla="*/ 1411508 w 2989200"/>
              <a:gd name="connsiteY93" fmla="*/ 1930072 h 2631916"/>
              <a:gd name="connsiteX94" fmla="*/ 1347704 w 2989200"/>
              <a:gd name="connsiteY94" fmla="*/ 1930072 h 2631916"/>
              <a:gd name="connsiteX95" fmla="*/ 1326436 w 2989200"/>
              <a:gd name="connsiteY95" fmla="*/ 1967291 h 2631916"/>
              <a:gd name="connsiteX96" fmla="*/ 1262632 w 2989200"/>
              <a:gd name="connsiteY96" fmla="*/ 2015144 h 2631916"/>
              <a:gd name="connsiteX97" fmla="*/ 1198826 w 2989200"/>
              <a:gd name="connsiteY97" fmla="*/ 1967291 h 2631916"/>
              <a:gd name="connsiteX98" fmla="*/ 1087169 w 2989200"/>
              <a:gd name="connsiteY98" fmla="*/ 1967291 h 2631916"/>
              <a:gd name="connsiteX99" fmla="*/ 917025 w 2989200"/>
              <a:gd name="connsiteY99" fmla="*/ 2015144 h 2631916"/>
              <a:gd name="connsiteX100" fmla="*/ 831953 w 2989200"/>
              <a:gd name="connsiteY100" fmla="*/ 1892853 h 2631916"/>
              <a:gd name="connsiteX101" fmla="*/ 720296 w 2989200"/>
              <a:gd name="connsiteY101" fmla="*/ 1866268 h 2631916"/>
              <a:gd name="connsiteX102" fmla="*/ 752198 w 2989200"/>
              <a:gd name="connsiteY102" fmla="*/ 1669539 h 2631916"/>
              <a:gd name="connsiteX103" fmla="*/ 683077 w 2989200"/>
              <a:gd name="connsiteY103" fmla="*/ 1733343 h 2631916"/>
              <a:gd name="connsiteX104" fmla="*/ 645858 w 2989200"/>
              <a:gd name="connsiteY104" fmla="*/ 1887536 h 2631916"/>
              <a:gd name="connsiteX105" fmla="*/ 624590 w 2989200"/>
              <a:gd name="connsiteY105" fmla="*/ 1951340 h 2631916"/>
              <a:gd name="connsiteX106" fmla="*/ 629907 w 2989200"/>
              <a:gd name="connsiteY106" fmla="*/ 2068314 h 2631916"/>
              <a:gd name="connsiteX107" fmla="*/ 778783 w 2989200"/>
              <a:gd name="connsiteY107" fmla="*/ 2179971 h 2631916"/>
              <a:gd name="connsiteX108" fmla="*/ 784100 w 2989200"/>
              <a:gd name="connsiteY108" fmla="*/ 2270360 h 2631916"/>
              <a:gd name="connsiteX109" fmla="*/ 635224 w 2989200"/>
              <a:gd name="connsiteY109" fmla="*/ 2217190 h 2631916"/>
              <a:gd name="connsiteX110" fmla="*/ 571420 w 2989200"/>
              <a:gd name="connsiteY110" fmla="*/ 2195922 h 2631916"/>
              <a:gd name="connsiteX111" fmla="*/ 438495 w 2989200"/>
              <a:gd name="connsiteY111" fmla="*/ 2073631 h 2631916"/>
              <a:gd name="connsiteX112" fmla="*/ 512933 w 2989200"/>
              <a:gd name="connsiteY112" fmla="*/ 1802464 h 2631916"/>
              <a:gd name="connsiteX113" fmla="*/ 433178 w 2989200"/>
              <a:gd name="connsiteY113" fmla="*/ 1712075 h 2631916"/>
              <a:gd name="connsiteX114" fmla="*/ 358740 w 2989200"/>
              <a:gd name="connsiteY114" fmla="*/ 1791830 h 2631916"/>
              <a:gd name="connsiteX115" fmla="*/ 337472 w 2989200"/>
              <a:gd name="connsiteY115" fmla="*/ 1712075 h 2631916"/>
              <a:gd name="connsiteX116" fmla="*/ 385325 w 2989200"/>
              <a:gd name="connsiteY116" fmla="*/ 1685490 h 2631916"/>
              <a:gd name="connsiteX117" fmla="*/ 380008 w 2989200"/>
              <a:gd name="connsiteY117" fmla="*/ 1520663 h 2631916"/>
              <a:gd name="connsiteX118" fmla="*/ 380008 w 2989200"/>
              <a:gd name="connsiteY118" fmla="*/ 1419640 h 2631916"/>
              <a:gd name="connsiteX119" fmla="*/ 459763 w 2989200"/>
              <a:gd name="connsiteY119" fmla="*/ 1307983 h 2631916"/>
              <a:gd name="connsiteX120" fmla="*/ 539518 w 2989200"/>
              <a:gd name="connsiteY120" fmla="*/ 1095303 h 2631916"/>
              <a:gd name="connsiteX121" fmla="*/ 539518 w 2989200"/>
              <a:gd name="connsiteY121" fmla="*/ 1047450 h 2631916"/>
              <a:gd name="connsiteX122" fmla="*/ 502299 w 2989200"/>
              <a:gd name="connsiteY122" fmla="*/ 1074035 h 2631916"/>
              <a:gd name="connsiteX123" fmla="*/ 443812 w 2989200"/>
              <a:gd name="connsiteY123" fmla="*/ 1111254 h 2631916"/>
              <a:gd name="connsiteX124" fmla="*/ 401276 w 2989200"/>
              <a:gd name="connsiteY124" fmla="*/ 1127205 h 2631916"/>
              <a:gd name="connsiteX125" fmla="*/ 374691 w 2989200"/>
              <a:gd name="connsiteY125" fmla="*/ 1164424 h 2631916"/>
              <a:gd name="connsiteX126" fmla="*/ 321521 w 2989200"/>
              <a:gd name="connsiteY126" fmla="*/ 1180375 h 2631916"/>
              <a:gd name="connsiteX127" fmla="*/ 326838 w 2989200"/>
              <a:gd name="connsiteY127" fmla="*/ 1228228 h 2631916"/>
              <a:gd name="connsiteX128" fmla="*/ 278984 w 2989200"/>
              <a:gd name="connsiteY128" fmla="*/ 1276081 h 2631916"/>
              <a:gd name="connsiteX129" fmla="*/ 231131 w 2989200"/>
              <a:gd name="connsiteY129" fmla="*/ 1254813 h 2631916"/>
              <a:gd name="connsiteX130" fmla="*/ 220497 w 2989200"/>
              <a:gd name="connsiteY130" fmla="*/ 1201643 h 2631916"/>
              <a:gd name="connsiteX131" fmla="*/ 204546 w 2989200"/>
              <a:gd name="connsiteY131" fmla="*/ 1074035 h 2631916"/>
              <a:gd name="connsiteX132" fmla="*/ 87572 w 2989200"/>
              <a:gd name="connsiteY132" fmla="*/ 957061 h 2631916"/>
              <a:gd name="connsiteX133" fmla="*/ 2500 w 2989200"/>
              <a:gd name="connsiteY133" fmla="*/ 893256 h 2631916"/>
              <a:gd name="connsiteX134" fmla="*/ 0 w 2989200"/>
              <a:gd name="connsiteY134" fmla="*/ 880623 h 2631916"/>
              <a:gd name="connsiteX135" fmla="*/ 10478 w 2989200"/>
              <a:gd name="connsiteY135" fmla="*/ 885280 h 2631916"/>
              <a:gd name="connsiteX136" fmla="*/ 42380 w 2989200"/>
              <a:gd name="connsiteY136" fmla="*/ 550311 h 2631916"/>
              <a:gd name="connsiteX137" fmla="*/ 265694 w 2989200"/>
              <a:gd name="connsiteY137" fmla="*/ 191412 h 2631916"/>
              <a:gd name="connsiteX138" fmla="*/ 385328 w 2989200"/>
              <a:gd name="connsiteY138" fmla="*/ 199389 h 2631916"/>
              <a:gd name="connsiteX139" fmla="*/ 560787 w 2989200"/>
              <a:gd name="connsiteY139" fmla="*/ 143559 h 2631916"/>
              <a:gd name="connsiteX140" fmla="*/ 648519 w 2989200"/>
              <a:gd name="connsiteY140" fmla="*/ 127608 h 2631916"/>
              <a:gd name="connsiteX141" fmla="*/ 744225 w 2989200"/>
              <a:gd name="connsiteY141" fmla="*/ 63804 h 2631916"/>
              <a:gd name="connsiteX142" fmla="*/ 752200 w 2989200"/>
              <a:gd name="connsiteY142" fmla="*/ 15951 h 263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2989200" h="2631916">
                <a:moveTo>
                  <a:pt x="792076" y="0"/>
                </a:moveTo>
                <a:lnTo>
                  <a:pt x="800054" y="55828"/>
                </a:lnTo>
                <a:lnTo>
                  <a:pt x="959564" y="175461"/>
                </a:lnTo>
                <a:lnTo>
                  <a:pt x="943612" y="255216"/>
                </a:lnTo>
                <a:lnTo>
                  <a:pt x="1023368" y="271167"/>
                </a:lnTo>
                <a:lnTo>
                  <a:pt x="1007416" y="366873"/>
                </a:lnTo>
                <a:lnTo>
                  <a:pt x="1039318" y="374848"/>
                </a:lnTo>
                <a:lnTo>
                  <a:pt x="1079194" y="398775"/>
                </a:lnTo>
                <a:lnTo>
                  <a:pt x="1135024" y="366873"/>
                </a:lnTo>
                <a:lnTo>
                  <a:pt x="1286559" y="438652"/>
                </a:lnTo>
                <a:lnTo>
                  <a:pt x="1302509" y="518409"/>
                </a:lnTo>
                <a:lnTo>
                  <a:pt x="1374291" y="550311"/>
                </a:lnTo>
                <a:lnTo>
                  <a:pt x="1469994" y="470554"/>
                </a:lnTo>
                <a:lnTo>
                  <a:pt x="1629507" y="414726"/>
                </a:lnTo>
                <a:lnTo>
                  <a:pt x="1749137" y="518409"/>
                </a:lnTo>
                <a:lnTo>
                  <a:pt x="1796992" y="510432"/>
                </a:lnTo>
                <a:lnTo>
                  <a:pt x="1868771" y="582213"/>
                </a:lnTo>
                <a:lnTo>
                  <a:pt x="1948527" y="590187"/>
                </a:lnTo>
                <a:lnTo>
                  <a:pt x="2131962" y="486507"/>
                </a:lnTo>
                <a:lnTo>
                  <a:pt x="2171838" y="438652"/>
                </a:lnTo>
                <a:lnTo>
                  <a:pt x="2275177" y="450133"/>
                </a:lnTo>
                <a:cubicBezTo>
                  <a:pt x="2275291" y="451624"/>
                  <a:pt x="2275408" y="453114"/>
                  <a:pt x="2275522" y="454605"/>
                </a:cubicBezTo>
                <a:lnTo>
                  <a:pt x="2251595" y="566260"/>
                </a:lnTo>
                <a:lnTo>
                  <a:pt x="2323374" y="701844"/>
                </a:lnTo>
                <a:lnTo>
                  <a:pt x="2443007" y="653991"/>
                </a:lnTo>
                <a:lnTo>
                  <a:pt x="2514786" y="653991"/>
                </a:lnTo>
                <a:lnTo>
                  <a:pt x="2546688" y="598162"/>
                </a:lnTo>
                <a:lnTo>
                  <a:pt x="2682271" y="582213"/>
                </a:lnTo>
                <a:lnTo>
                  <a:pt x="2714176" y="630064"/>
                </a:lnTo>
                <a:lnTo>
                  <a:pt x="2793930" y="638040"/>
                </a:lnTo>
                <a:lnTo>
                  <a:pt x="2841784" y="677919"/>
                </a:lnTo>
                <a:lnTo>
                  <a:pt x="2985342" y="630064"/>
                </a:lnTo>
                <a:lnTo>
                  <a:pt x="2989200" y="630064"/>
                </a:lnTo>
                <a:lnTo>
                  <a:pt x="2932172" y="733746"/>
                </a:lnTo>
                <a:lnTo>
                  <a:pt x="2953440" y="781599"/>
                </a:lnTo>
                <a:lnTo>
                  <a:pt x="2953440" y="834769"/>
                </a:lnTo>
                <a:lnTo>
                  <a:pt x="2916219" y="877305"/>
                </a:lnTo>
                <a:lnTo>
                  <a:pt x="2889636" y="994280"/>
                </a:lnTo>
                <a:lnTo>
                  <a:pt x="2857734" y="999597"/>
                </a:lnTo>
                <a:lnTo>
                  <a:pt x="2836466" y="1058084"/>
                </a:lnTo>
                <a:lnTo>
                  <a:pt x="2703539" y="1164424"/>
                </a:lnTo>
                <a:lnTo>
                  <a:pt x="2645053" y="1254813"/>
                </a:lnTo>
                <a:lnTo>
                  <a:pt x="2661003" y="1393055"/>
                </a:lnTo>
                <a:lnTo>
                  <a:pt x="2623785" y="1435591"/>
                </a:lnTo>
                <a:lnTo>
                  <a:pt x="2554662" y="1467493"/>
                </a:lnTo>
                <a:lnTo>
                  <a:pt x="2480228" y="1653588"/>
                </a:lnTo>
                <a:lnTo>
                  <a:pt x="2453641" y="1690807"/>
                </a:lnTo>
                <a:lnTo>
                  <a:pt x="2379203" y="1690807"/>
                </a:lnTo>
                <a:lnTo>
                  <a:pt x="2363250" y="1770562"/>
                </a:lnTo>
                <a:lnTo>
                  <a:pt x="2257130" y="1785722"/>
                </a:lnTo>
                <a:lnTo>
                  <a:pt x="2265772" y="1800126"/>
                </a:lnTo>
                <a:lnTo>
                  <a:pt x="2205178" y="1798982"/>
                </a:lnTo>
                <a:lnTo>
                  <a:pt x="2179403" y="1819031"/>
                </a:lnTo>
                <a:lnTo>
                  <a:pt x="2185372" y="1895397"/>
                </a:lnTo>
                <a:lnTo>
                  <a:pt x="2384205" y="2004510"/>
                </a:lnTo>
                <a:lnTo>
                  <a:pt x="2380411" y="2150144"/>
                </a:lnTo>
                <a:lnTo>
                  <a:pt x="2356911" y="2199035"/>
                </a:lnTo>
                <a:lnTo>
                  <a:pt x="2304130" y="2315105"/>
                </a:lnTo>
                <a:lnTo>
                  <a:pt x="2254766" y="2261284"/>
                </a:lnTo>
                <a:lnTo>
                  <a:pt x="2273674" y="2112382"/>
                </a:lnTo>
                <a:lnTo>
                  <a:pt x="2208913" y="2043637"/>
                </a:lnTo>
                <a:lnTo>
                  <a:pt x="2160022" y="2020137"/>
                </a:lnTo>
                <a:lnTo>
                  <a:pt x="2097434" y="1983217"/>
                </a:lnTo>
                <a:lnTo>
                  <a:pt x="2070817" y="2004510"/>
                </a:lnTo>
                <a:lnTo>
                  <a:pt x="2069480" y="2025894"/>
                </a:lnTo>
                <a:lnTo>
                  <a:pt x="2105917" y="2051309"/>
                </a:lnTo>
                <a:lnTo>
                  <a:pt x="2073277" y="2106250"/>
                </a:lnTo>
                <a:lnTo>
                  <a:pt x="2102719" y="2169337"/>
                </a:lnTo>
                <a:lnTo>
                  <a:pt x="2092812" y="2317965"/>
                </a:lnTo>
                <a:lnTo>
                  <a:pt x="2092085" y="2318213"/>
                </a:lnTo>
                <a:lnTo>
                  <a:pt x="1975107" y="2350115"/>
                </a:lnTo>
                <a:lnTo>
                  <a:pt x="1602920" y="2456455"/>
                </a:lnTo>
                <a:lnTo>
                  <a:pt x="1236045" y="2610648"/>
                </a:lnTo>
                <a:lnTo>
                  <a:pt x="1081852" y="2605331"/>
                </a:lnTo>
                <a:lnTo>
                  <a:pt x="1033999" y="2589380"/>
                </a:lnTo>
                <a:lnTo>
                  <a:pt x="901074" y="2631916"/>
                </a:lnTo>
                <a:lnTo>
                  <a:pt x="863855" y="2615965"/>
                </a:lnTo>
                <a:lnTo>
                  <a:pt x="1039316" y="2371383"/>
                </a:lnTo>
                <a:lnTo>
                  <a:pt x="1119071" y="2408602"/>
                </a:lnTo>
                <a:lnTo>
                  <a:pt x="1273263" y="2382017"/>
                </a:lnTo>
                <a:lnTo>
                  <a:pt x="1363654" y="2328847"/>
                </a:lnTo>
                <a:lnTo>
                  <a:pt x="1411508" y="2328847"/>
                </a:lnTo>
                <a:lnTo>
                  <a:pt x="1517848" y="2164020"/>
                </a:lnTo>
                <a:lnTo>
                  <a:pt x="1613551" y="2190605"/>
                </a:lnTo>
                <a:lnTo>
                  <a:pt x="1640138" y="2270360"/>
                </a:lnTo>
                <a:lnTo>
                  <a:pt x="1714576" y="2169337"/>
                </a:lnTo>
                <a:lnTo>
                  <a:pt x="1656087" y="2121484"/>
                </a:lnTo>
                <a:lnTo>
                  <a:pt x="1666724" y="2041729"/>
                </a:lnTo>
                <a:lnTo>
                  <a:pt x="1640138" y="2004510"/>
                </a:lnTo>
                <a:lnTo>
                  <a:pt x="1645456" y="1951340"/>
                </a:lnTo>
                <a:lnTo>
                  <a:pt x="1586968" y="1919438"/>
                </a:lnTo>
                <a:lnTo>
                  <a:pt x="1523164" y="1940706"/>
                </a:lnTo>
                <a:lnTo>
                  <a:pt x="1422139" y="1898170"/>
                </a:lnTo>
                <a:lnTo>
                  <a:pt x="1411508" y="1930072"/>
                </a:lnTo>
                <a:lnTo>
                  <a:pt x="1347704" y="1930072"/>
                </a:lnTo>
                <a:lnTo>
                  <a:pt x="1326436" y="1967291"/>
                </a:lnTo>
                <a:lnTo>
                  <a:pt x="1262632" y="2015144"/>
                </a:lnTo>
                <a:lnTo>
                  <a:pt x="1198826" y="1967291"/>
                </a:lnTo>
                <a:lnTo>
                  <a:pt x="1087169" y="1967291"/>
                </a:lnTo>
                <a:lnTo>
                  <a:pt x="917025" y="2015144"/>
                </a:lnTo>
                <a:lnTo>
                  <a:pt x="831953" y="1892853"/>
                </a:lnTo>
                <a:lnTo>
                  <a:pt x="720296" y="1866268"/>
                </a:lnTo>
                <a:lnTo>
                  <a:pt x="752198" y="1669539"/>
                </a:lnTo>
                <a:lnTo>
                  <a:pt x="683077" y="1733343"/>
                </a:lnTo>
                <a:lnTo>
                  <a:pt x="645858" y="1887536"/>
                </a:lnTo>
                <a:lnTo>
                  <a:pt x="624590" y="1951340"/>
                </a:lnTo>
                <a:lnTo>
                  <a:pt x="629907" y="2068314"/>
                </a:lnTo>
                <a:lnTo>
                  <a:pt x="778783" y="2179971"/>
                </a:lnTo>
                <a:lnTo>
                  <a:pt x="784100" y="2270360"/>
                </a:lnTo>
                <a:lnTo>
                  <a:pt x="635224" y="2217190"/>
                </a:lnTo>
                <a:lnTo>
                  <a:pt x="571420" y="2195922"/>
                </a:lnTo>
                <a:lnTo>
                  <a:pt x="438495" y="2073631"/>
                </a:lnTo>
                <a:lnTo>
                  <a:pt x="512933" y="1802464"/>
                </a:lnTo>
                <a:lnTo>
                  <a:pt x="433178" y="1712075"/>
                </a:lnTo>
                <a:lnTo>
                  <a:pt x="358740" y="1791830"/>
                </a:lnTo>
                <a:lnTo>
                  <a:pt x="337472" y="1712075"/>
                </a:lnTo>
                <a:lnTo>
                  <a:pt x="385325" y="1685490"/>
                </a:lnTo>
                <a:lnTo>
                  <a:pt x="380008" y="1520663"/>
                </a:lnTo>
                <a:lnTo>
                  <a:pt x="380008" y="1419640"/>
                </a:lnTo>
                <a:lnTo>
                  <a:pt x="459763" y="1307983"/>
                </a:lnTo>
                <a:lnTo>
                  <a:pt x="539518" y="1095303"/>
                </a:lnTo>
                <a:lnTo>
                  <a:pt x="539518" y="1047450"/>
                </a:lnTo>
                <a:lnTo>
                  <a:pt x="502299" y="1074035"/>
                </a:lnTo>
                <a:lnTo>
                  <a:pt x="443812" y="1111254"/>
                </a:lnTo>
                <a:lnTo>
                  <a:pt x="401276" y="1127205"/>
                </a:lnTo>
                <a:lnTo>
                  <a:pt x="374691" y="1164424"/>
                </a:lnTo>
                <a:lnTo>
                  <a:pt x="321521" y="1180375"/>
                </a:lnTo>
                <a:lnTo>
                  <a:pt x="326838" y="1228228"/>
                </a:lnTo>
                <a:lnTo>
                  <a:pt x="278984" y="1276081"/>
                </a:lnTo>
                <a:lnTo>
                  <a:pt x="231131" y="1254813"/>
                </a:lnTo>
                <a:lnTo>
                  <a:pt x="220497" y="1201643"/>
                </a:lnTo>
                <a:lnTo>
                  <a:pt x="204546" y="1074035"/>
                </a:lnTo>
                <a:lnTo>
                  <a:pt x="87572" y="957061"/>
                </a:lnTo>
                <a:lnTo>
                  <a:pt x="2500" y="893256"/>
                </a:lnTo>
                <a:lnTo>
                  <a:pt x="0" y="880623"/>
                </a:lnTo>
                <a:lnTo>
                  <a:pt x="10478" y="885280"/>
                </a:lnTo>
                <a:lnTo>
                  <a:pt x="42380" y="550311"/>
                </a:lnTo>
                <a:lnTo>
                  <a:pt x="265694" y="191412"/>
                </a:lnTo>
                <a:lnTo>
                  <a:pt x="385328" y="199389"/>
                </a:lnTo>
                <a:lnTo>
                  <a:pt x="560787" y="143559"/>
                </a:lnTo>
                <a:lnTo>
                  <a:pt x="648519" y="127608"/>
                </a:lnTo>
                <a:lnTo>
                  <a:pt x="744225" y="63804"/>
                </a:lnTo>
                <a:lnTo>
                  <a:pt x="752200" y="15951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850ED4-6799-D5FF-82AD-CFC4B3036BF9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DC347C-1BA6-3D93-BDE5-55AF6EEEE21A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F8E896E-B38B-F313-6FA7-8A3F951D7371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BBE1F8-E965-BCD8-F825-3D12F148F632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愛知県、正解は①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D589BA-80D0-866D-FBA6-44BD064E1B3C}"/>
              </a:ext>
            </a:extLst>
          </p:cNvPr>
          <p:cNvSpPr txBox="1"/>
          <p:nvPr/>
        </p:nvSpPr>
        <p:spPr>
          <a:xfrm>
            <a:off x="4638292" y="5907497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足は２本ですね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EF30FD9-EEF1-9234-BBC5-3945344AB502}"/>
              </a:ext>
            </a:extLst>
          </p:cNvPr>
          <p:cNvSpPr/>
          <p:nvPr/>
        </p:nvSpPr>
        <p:spPr>
          <a:xfrm>
            <a:off x="1077638" y="2625885"/>
            <a:ext cx="2989200" cy="2631916"/>
          </a:xfrm>
          <a:custGeom>
            <a:avLst/>
            <a:gdLst>
              <a:gd name="connsiteX0" fmla="*/ 945962 w 3569946"/>
              <a:gd name="connsiteY0" fmla="*/ 0 h 3143250"/>
              <a:gd name="connsiteX1" fmla="*/ 955490 w 3569946"/>
              <a:gd name="connsiteY1" fmla="*/ 66674 h 3143250"/>
              <a:gd name="connsiteX2" fmla="*/ 1145990 w 3569946"/>
              <a:gd name="connsiteY2" fmla="*/ 209550 h 3143250"/>
              <a:gd name="connsiteX3" fmla="*/ 1126938 w 3569946"/>
              <a:gd name="connsiteY3" fmla="*/ 304800 h 3143250"/>
              <a:gd name="connsiteX4" fmla="*/ 1222190 w 3569946"/>
              <a:gd name="connsiteY4" fmla="*/ 323850 h 3143250"/>
              <a:gd name="connsiteX5" fmla="*/ 1203138 w 3569946"/>
              <a:gd name="connsiteY5" fmla="*/ 438150 h 3143250"/>
              <a:gd name="connsiteX6" fmla="*/ 1241238 w 3569946"/>
              <a:gd name="connsiteY6" fmla="*/ 447674 h 3143250"/>
              <a:gd name="connsiteX7" fmla="*/ 1288862 w 3569946"/>
              <a:gd name="connsiteY7" fmla="*/ 476250 h 3143250"/>
              <a:gd name="connsiteX8" fmla="*/ 1355538 w 3569946"/>
              <a:gd name="connsiteY8" fmla="*/ 438150 h 3143250"/>
              <a:gd name="connsiteX9" fmla="*/ 1536514 w 3569946"/>
              <a:gd name="connsiteY9" fmla="*/ 523874 h 3143250"/>
              <a:gd name="connsiteX10" fmla="*/ 1555562 w 3569946"/>
              <a:gd name="connsiteY10" fmla="*/ 619126 h 3143250"/>
              <a:gd name="connsiteX11" fmla="*/ 1641290 w 3569946"/>
              <a:gd name="connsiteY11" fmla="*/ 657226 h 3143250"/>
              <a:gd name="connsiteX12" fmla="*/ 1755586 w 3569946"/>
              <a:gd name="connsiteY12" fmla="*/ 561974 h 3143250"/>
              <a:gd name="connsiteX13" fmla="*/ 1946090 w 3569946"/>
              <a:gd name="connsiteY13" fmla="*/ 495300 h 3143250"/>
              <a:gd name="connsiteX14" fmla="*/ 2088962 w 3569946"/>
              <a:gd name="connsiteY14" fmla="*/ 619126 h 3143250"/>
              <a:gd name="connsiteX15" fmla="*/ 2146114 w 3569946"/>
              <a:gd name="connsiteY15" fmla="*/ 609600 h 3143250"/>
              <a:gd name="connsiteX16" fmla="*/ 2231838 w 3569946"/>
              <a:gd name="connsiteY16" fmla="*/ 695326 h 3143250"/>
              <a:gd name="connsiteX17" fmla="*/ 2327090 w 3569946"/>
              <a:gd name="connsiteY17" fmla="*/ 704850 h 3143250"/>
              <a:gd name="connsiteX18" fmla="*/ 2546162 w 3569946"/>
              <a:gd name="connsiteY18" fmla="*/ 581026 h 3143250"/>
              <a:gd name="connsiteX19" fmla="*/ 2593786 w 3569946"/>
              <a:gd name="connsiteY19" fmla="*/ 523874 h 3143250"/>
              <a:gd name="connsiteX20" fmla="*/ 2717202 w 3569946"/>
              <a:gd name="connsiteY20" fmla="*/ 537586 h 3143250"/>
              <a:gd name="connsiteX21" fmla="*/ 2717614 w 3569946"/>
              <a:gd name="connsiteY21" fmla="*/ 542926 h 3143250"/>
              <a:gd name="connsiteX22" fmla="*/ 2689038 w 3569946"/>
              <a:gd name="connsiteY22" fmla="*/ 676274 h 3143250"/>
              <a:gd name="connsiteX23" fmla="*/ 2774762 w 3569946"/>
              <a:gd name="connsiteY23" fmla="*/ 838200 h 3143250"/>
              <a:gd name="connsiteX24" fmla="*/ 2917638 w 3569946"/>
              <a:gd name="connsiteY24" fmla="*/ 781050 h 3143250"/>
              <a:gd name="connsiteX25" fmla="*/ 3003362 w 3569946"/>
              <a:gd name="connsiteY25" fmla="*/ 781050 h 3143250"/>
              <a:gd name="connsiteX26" fmla="*/ 3041462 w 3569946"/>
              <a:gd name="connsiteY26" fmla="*/ 714374 h 3143250"/>
              <a:gd name="connsiteX27" fmla="*/ 3203386 w 3569946"/>
              <a:gd name="connsiteY27" fmla="*/ 695326 h 3143250"/>
              <a:gd name="connsiteX28" fmla="*/ 3241490 w 3569946"/>
              <a:gd name="connsiteY28" fmla="*/ 752474 h 3143250"/>
              <a:gd name="connsiteX29" fmla="*/ 3336738 w 3569946"/>
              <a:gd name="connsiteY29" fmla="*/ 762000 h 3143250"/>
              <a:gd name="connsiteX30" fmla="*/ 3393890 w 3569946"/>
              <a:gd name="connsiteY30" fmla="*/ 809626 h 3143250"/>
              <a:gd name="connsiteX31" fmla="*/ 3565338 w 3569946"/>
              <a:gd name="connsiteY31" fmla="*/ 752474 h 3143250"/>
              <a:gd name="connsiteX32" fmla="*/ 3569946 w 3569946"/>
              <a:gd name="connsiteY32" fmla="*/ 752474 h 3143250"/>
              <a:gd name="connsiteX33" fmla="*/ 3501838 w 3569946"/>
              <a:gd name="connsiteY33" fmla="*/ 876300 h 3143250"/>
              <a:gd name="connsiteX34" fmla="*/ 3527238 w 3569946"/>
              <a:gd name="connsiteY34" fmla="*/ 933450 h 3143250"/>
              <a:gd name="connsiteX35" fmla="*/ 3527238 w 3569946"/>
              <a:gd name="connsiteY35" fmla="*/ 996950 h 3143250"/>
              <a:gd name="connsiteX36" fmla="*/ 3482786 w 3569946"/>
              <a:gd name="connsiteY36" fmla="*/ 1047750 h 3143250"/>
              <a:gd name="connsiteX37" fmla="*/ 3451038 w 3569946"/>
              <a:gd name="connsiteY37" fmla="*/ 1187450 h 3143250"/>
              <a:gd name="connsiteX38" fmla="*/ 3412938 w 3569946"/>
              <a:gd name="connsiteY38" fmla="*/ 1193800 h 3143250"/>
              <a:gd name="connsiteX39" fmla="*/ 3387538 w 3569946"/>
              <a:gd name="connsiteY39" fmla="*/ 1263650 h 3143250"/>
              <a:gd name="connsiteX40" fmla="*/ 3228786 w 3569946"/>
              <a:gd name="connsiteY40" fmla="*/ 1390650 h 3143250"/>
              <a:gd name="connsiteX41" fmla="*/ 3158938 w 3569946"/>
              <a:gd name="connsiteY41" fmla="*/ 1498600 h 3143250"/>
              <a:gd name="connsiteX42" fmla="*/ 3177986 w 3569946"/>
              <a:gd name="connsiteY42" fmla="*/ 1663700 h 3143250"/>
              <a:gd name="connsiteX43" fmla="*/ 3133538 w 3569946"/>
              <a:gd name="connsiteY43" fmla="*/ 1714500 h 3143250"/>
              <a:gd name="connsiteX44" fmla="*/ 3050986 w 3569946"/>
              <a:gd name="connsiteY44" fmla="*/ 1752600 h 3143250"/>
              <a:gd name="connsiteX45" fmla="*/ 2962090 w 3569946"/>
              <a:gd name="connsiteY45" fmla="*/ 1974850 h 3143250"/>
              <a:gd name="connsiteX46" fmla="*/ 2930338 w 3569946"/>
              <a:gd name="connsiteY46" fmla="*/ 2019300 h 3143250"/>
              <a:gd name="connsiteX47" fmla="*/ 2841438 w 3569946"/>
              <a:gd name="connsiteY47" fmla="*/ 2019300 h 3143250"/>
              <a:gd name="connsiteX48" fmla="*/ 2822386 w 3569946"/>
              <a:gd name="connsiteY48" fmla="*/ 2114550 h 3143250"/>
              <a:gd name="connsiteX49" fmla="*/ 2644586 w 3569946"/>
              <a:gd name="connsiteY49" fmla="*/ 2139950 h 3143250"/>
              <a:gd name="connsiteX50" fmla="*/ 2530290 w 3569946"/>
              <a:gd name="connsiteY50" fmla="*/ 2228850 h 3143250"/>
              <a:gd name="connsiteX51" fmla="*/ 2536638 w 3569946"/>
              <a:gd name="connsiteY51" fmla="*/ 2343150 h 3143250"/>
              <a:gd name="connsiteX52" fmla="*/ 2473138 w 3569946"/>
              <a:gd name="connsiteY52" fmla="*/ 2393950 h 3143250"/>
              <a:gd name="connsiteX53" fmla="*/ 2466786 w 3569946"/>
              <a:gd name="connsiteY53" fmla="*/ 2495550 h 3143250"/>
              <a:gd name="connsiteX54" fmla="*/ 2511238 w 3569946"/>
              <a:gd name="connsiteY54" fmla="*/ 2590800 h 3143250"/>
              <a:gd name="connsiteX55" fmla="*/ 2499406 w 3569946"/>
              <a:gd name="connsiteY55" fmla="*/ 2768304 h 3143250"/>
              <a:gd name="connsiteX56" fmla="*/ 2498538 w 3569946"/>
              <a:gd name="connsiteY56" fmla="*/ 2768600 h 3143250"/>
              <a:gd name="connsiteX57" fmla="*/ 2358834 w 3569946"/>
              <a:gd name="connsiteY57" fmla="*/ 2806700 h 3143250"/>
              <a:gd name="connsiteX58" fmla="*/ 1914338 w 3569946"/>
              <a:gd name="connsiteY58" fmla="*/ 2933700 h 3143250"/>
              <a:gd name="connsiteX59" fmla="*/ 1476186 w 3569946"/>
              <a:gd name="connsiteY59" fmla="*/ 3117850 h 3143250"/>
              <a:gd name="connsiteX60" fmla="*/ 1292036 w 3569946"/>
              <a:gd name="connsiteY60" fmla="*/ 3111500 h 3143250"/>
              <a:gd name="connsiteX61" fmla="*/ 1234886 w 3569946"/>
              <a:gd name="connsiteY61" fmla="*/ 3092450 h 3143250"/>
              <a:gd name="connsiteX62" fmla="*/ 1076136 w 3569946"/>
              <a:gd name="connsiteY62" fmla="*/ 3143250 h 3143250"/>
              <a:gd name="connsiteX63" fmla="*/ 1031686 w 3569946"/>
              <a:gd name="connsiteY63" fmla="*/ 3124200 h 3143250"/>
              <a:gd name="connsiteX64" fmla="*/ 1241236 w 3569946"/>
              <a:gd name="connsiteY64" fmla="*/ 2832100 h 3143250"/>
              <a:gd name="connsiteX65" fmla="*/ 1336486 w 3569946"/>
              <a:gd name="connsiteY65" fmla="*/ 2876550 h 3143250"/>
              <a:gd name="connsiteX66" fmla="*/ 1520634 w 3569946"/>
              <a:gd name="connsiteY66" fmla="*/ 2844800 h 3143250"/>
              <a:gd name="connsiteX67" fmla="*/ 1628586 w 3569946"/>
              <a:gd name="connsiteY67" fmla="*/ 2781300 h 3143250"/>
              <a:gd name="connsiteX68" fmla="*/ 1685738 w 3569946"/>
              <a:gd name="connsiteY68" fmla="*/ 2781300 h 3143250"/>
              <a:gd name="connsiteX69" fmla="*/ 1812738 w 3569946"/>
              <a:gd name="connsiteY69" fmla="*/ 2584450 h 3143250"/>
              <a:gd name="connsiteX70" fmla="*/ 1927034 w 3569946"/>
              <a:gd name="connsiteY70" fmla="*/ 2616200 h 3143250"/>
              <a:gd name="connsiteX71" fmla="*/ 1958786 w 3569946"/>
              <a:gd name="connsiteY71" fmla="*/ 2711450 h 3143250"/>
              <a:gd name="connsiteX72" fmla="*/ 2047686 w 3569946"/>
              <a:gd name="connsiteY72" fmla="*/ 2590800 h 3143250"/>
              <a:gd name="connsiteX73" fmla="*/ 1977834 w 3569946"/>
              <a:gd name="connsiteY73" fmla="*/ 2533650 h 3143250"/>
              <a:gd name="connsiteX74" fmla="*/ 1990538 w 3569946"/>
              <a:gd name="connsiteY74" fmla="*/ 2438400 h 3143250"/>
              <a:gd name="connsiteX75" fmla="*/ 1958786 w 3569946"/>
              <a:gd name="connsiteY75" fmla="*/ 2393950 h 3143250"/>
              <a:gd name="connsiteX76" fmla="*/ 1965138 w 3569946"/>
              <a:gd name="connsiteY76" fmla="*/ 2330450 h 3143250"/>
              <a:gd name="connsiteX77" fmla="*/ 1895286 w 3569946"/>
              <a:gd name="connsiteY77" fmla="*/ 2292350 h 3143250"/>
              <a:gd name="connsiteX78" fmla="*/ 1819086 w 3569946"/>
              <a:gd name="connsiteY78" fmla="*/ 2317750 h 3143250"/>
              <a:gd name="connsiteX79" fmla="*/ 1698434 w 3569946"/>
              <a:gd name="connsiteY79" fmla="*/ 2266950 h 3143250"/>
              <a:gd name="connsiteX80" fmla="*/ 1685738 w 3569946"/>
              <a:gd name="connsiteY80" fmla="*/ 2305050 h 3143250"/>
              <a:gd name="connsiteX81" fmla="*/ 1609538 w 3569946"/>
              <a:gd name="connsiteY81" fmla="*/ 2305050 h 3143250"/>
              <a:gd name="connsiteX82" fmla="*/ 1584138 w 3569946"/>
              <a:gd name="connsiteY82" fmla="*/ 2349500 h 3143250"/>
              <a:gd name="connsiteX83" fmla="*/ 1507938 w 3569946"/>
              <a:gd name="connsiteY83" fmla="*/ 2406650 h 3143250"/>
              <a:gd name="connsiteX84" fmla="*/ 1431736 w 3569946"/>
              <a:gd name="connsiteY84" fmla="*/ 2349500 h 3143250"/>
              <a:gd name="connsiteX85" fmla="*/ 1298386 w 3569946"/>
              <a:gd name="connsiteY85" fmla="*/ 2349500 h 3143250"/>
              <a:gd name="connsiteX86" fmla="*/ 1095186 w 3569946"/>
              <a:gd name="connsiteY86" fmla="*/ 2406650 h 3143250"/>
              <a:gd name="connsiteX87" fmla="*/ 993586 w 3569946"/>
              <a:gd name="connsiteY87" fmla="*/ 2260600 h 3143250"/>
              <a:gd name="connsiteX88" fmla="*/ 860236 w 3569946"/>
              <a:gd name="connsiteY88" fmla="*/ 2228850 h 3143250"/>
              <a:gd name="connsiteX89" fmla="*/ 898336 w 3569946"/>
              <a:gd name="connsiteY89" fmla="*/ 1993900 h 3143250"/>
              <a:gd name="connsiteX90" fmla="*/ 815786 w 3569946"/>
              <a:gd name="connsiteY90" fmla="*/ 2070100 h 3143250"/>
              <a:gd name="connsiteX91" fmla="*/ 771336 w 3569946"/>
              <a:gd name="connsiteY91" fmla="*/ 2254250 h 3143250"/>
              <a:gd name="connsiteX92" fmla="*/ 745936 w 3569946"/>
              <a:gd name="connsiteY92" fmla="*/ 2330450 h 3143250"/>
              <a:gd name="connsiteX93" fmla="*/ 752286 w 3569946"/>
              <a:gd name="connsiteY93" fmla="*/ 2470150 h 3143250"/>
              <a:gd name="connsiteX94" fmla="*/ 930086 w 3569946"/>
              <a:gd name="connsiteY94" fmla="*/ 2603500 h 3143250"/>
              <a:gd name="connsiteX95" fmla="*/ 936436 w 3569946"/>
              <a:gd name="connsiteY95" fmla="*/ 2711450 h 3143250"/>
              <a:gd name="connsiteX96" fmla="*/ 758636 w 3569946"/>
              <a:gd name="connsiteY96" fmla="*/ 2647950 h 3143250"/>
              <a:gd name="connsiteX97" fmla="*/ 682436 w 3569946"/>
              <a:gd name="connsiteY97" fmla="*/ 2622550 h 3143250"/>
              <a:gd name="connsiteX98" fmla="*/ 523686 w 3569946"/>
              <a:gd name="connsiteY98" fmla="*/ 2476500 h 3143250"/>
              <a:gd name="connsiteX99" fmla="*/ 612586 w 3569946"/>
              <a:gd name="connsiteY99" fmla="*/ 2152650 h 3143250"/>
              <a:gd name="connsiteX100" fmla="*/ 517336 w 3569946"/>
              <a:gd name="connsiteY100" fmla="*/ 2044700 h 3143250"/>
              <a:gd name="connsiteX101" fmla="*/ 428436 w 3569946"/>
              <a:gd name="connsiteY101" fmla="*/ 2139950 h 3143250"/>
              <a:gd name="connsiteX102" fmla="*/ 403036 w 3569946"/>
              <a:gd name="connsiteY102" fmla="*/ 2044700 h 3143250"/>
              <a:gd name="connsiteX103" fmla="*/ 460186 w 3569946"/>
              <a:gd name="connsiteY103" fmla="*/ 2012950 h 3143250"/>
              <a:gd name="connsiteX104" fmla="*/ 453836 w 3569946"/>
              <a:gd name="connsiteY104" fmla="*/ 1816100 h 3143250"/>
              <a:gd name="connsiteX105" fmla="*/ 453836 w 3569946"/>
              <a:gd name="connsiteY105" fmla="*/ 1695450 h 3143250"/>
              <a:gd name="connsiteX106" fmla="*/ 549086 w 3569946"/>
              <a:gd name="connsiteY106" fmla="*/ 1562100 h 3143250"/>
              <a:gd name="connsiteX107" fmla="*/ 644336 w 3569946"/>
              <a:gd name="connsiteY107" fmla="*/ 1308100 h 3143250"/>
              <a:gd name="connsiteX108" fmla="*/ 644336 w 3569946"/>
              <a:gd name="connsiteY108" fmla="*/ 1250950 h 3143250"/>
              <a:gd name="connsiteX109" fmla="*/ 599886 w 3569946"/>
              <a:gd name="connsiteY109" fmla="*/ 1282700 h 3143250"/>
              <a:gd name="connsiteX110" fmla="*/ 530036 w 3569946"/>
              <a:gd name="connsiteY110" fmla="*/ 1327150 h 3143250"/>
              <a:gd name="connsiteX111" fmla="*/ 479236 w 3569946"/>
              <a:gd name="connsiteY111" fmla="*/ 1346200 h 3143250"/>
              <a:gd name="connsiteX112" fmla="*/ 447486 w 3569946"/>
              <a:gd name="connsiteY112" fmla="*/ 1390650 h 3143250"/>
              <a:gd name="connsiteX113" fmla="*/ 383986 w 3569946"/>
              <a:gd name="connsiteY113" fmla="*/ 1409700 h 3143250"/>
              <a:gd name="connsiteX114" fmla="*/ 390336 w 3569946"/>
              <a:gd name="connsiteY114" fmla="*/ 1466850 h 3143250"/>
              <a:gd name="connsiteX115" fmla="*/ 333186 w 3569946"/>
              <a:gd name="connsiteY115" fmla="*/ 1524000 h 3143250"/>
              <a:gd name="connsiteX116" fmla="*/ 276036 w 3569946"/>
              <a:gd name="connsiteY116" fmla="*/ 1498600 h 3143250"/>
              <a:gd name="connsiteX117" fmla="*/ 263336 w 3569946"/>
              <a:gd name="connsiteY117" fmla="*/ 1435100 h 3143250"/>
              <a:gd name="connsiteX118" fmla="*/ 244286 w 3569946"/>
              <a:gd name="connsiteY118" fmla="*/ 1282700 h 3143250"/>
              <a:gd name="connsiteX119" fmla="*/ 104586 w 3569946"/>
              <a:gd name="connsiteY119" fmla="*/ 1143000 h 3143250"/>
              <a:gd name="connsiteX120" fmla="*/ 2986 w 3569946"/>
              <a:gd name="connsiteY120" fmla="*/ 1066800 h 3143250"/>
              <a:gd name="connsiteX121" fmla="*/ 0 w 3569946"/>
              <a:gd name="connsiteY121" fmla="*/ 1051712 h 3143250"/>
              <a:gd name="connsiteX122" fmla="*/ 12514 w 3569946"/>
              <a:gd name="connsiteY122" fmla="*/ 1057274 h 3143250"/>
              <a:gd name="connsiteX123" fmla="*/ 50614 w 3569946"/>
              <a:gd name="connsiteY123" fmla="*/ 657226 h 3143250"/>
              <a:gd name="connsiteX124" fmla="*/ 317314 w 3569946"/>
              <a:gd name="connsiteY124" fmla="*/ 228600 h 3143250"/>
              <a:gd name="connsiteX125" fmla="*/ 460190 w 3569946"/>
              <a:gd name="connsiteY125" fmla="*/ 238126 h 3143250"/>
              <a:gd name="connsiteX126" fmla="*/ 669738 w 3569946"/>
              <a:gd name="connsiteY126" fmla="*/ 171450 h 3143250"/>
              <a:gd name="connsiteX127" fmla="*/ 774514 w 3569946"/>
              <a:gd name="connsiteY127" fmla="*/ 152400 h 3143250"/>
              <a:gd name="connsiteX128" fmla="*/ 888814 w 3569946"/>
              <a:gd name="connsiteY128" fmla="*/ 76200 h 3143250"/>
              <a:gd name="connsiteX129" fmla="*/ 898338 w 3569946"/>
              <a:gd name="connsiteY129" fmla="*/ 190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569946" h="3143250">
                <a:moveTo>
                  <a:pt x="945962" y="0"/>
                </a:moveTo>
                <a:lnTo>
                  <a:pt x="955490" y="66674"/>
                </a:lnTo>
                <a:lnTo>
                  <a:pt x="1145990" y="209550"/>
                </a:lnTo>
                <a:lnTo>
                  <a:pt x="1126938" y="304800"/>
                </a:lnTo>
                <a:lnTo>
                  <a:pt x="1222190" y="323850"/>
                </a:lnTo>
                <a:lnTo>
                  <a:pt x="1203138" y="438150"/>
                </a:lnTo>
                <a:lnTo>
                  <a:pt x="1241238" y="447674"/>
                </a:lnTo>
                <a:lnTo>
                  <a:pt x="1288862" y="476250"/>
                </a:lnTo>
                <a:lnTo>
                  <a:pt x="1355538" y="438150"/>
                </a:lnTo>
                <a:lnTo>
                  <a:pt x="1536514" y="523874"/>
                </a:lnTo>
                <a:lnTo>
                  <a:pt x="1555562" y="619126"/>
                </a:lnTo>
                <a:lnTo>
                  <a:pt x="1641290" y="657226"/>
                </a:lnTo>
                <a:lnTo>
                  <a:pt x="1755586" y="561974"/>
                </a:lnTo>
                <a:lnTo>
                  <a:pt x="1946090" y="495300"/>
                </a:lnTo>
                <a:lnTo>
                  <a:pt x="2088962" y="619126"/>
                </a:lnTo>
                <a:lnTo>
                  <a:pt x="2146114" y="609600"/>
                </a:lnTo>
                <a:lnTo>
                  <a:pt x="2231838" y="695326"/>
                </a:lnTo>
                <a:lnTo>
                  <a:pt x="2327090" y="704850"/>
                </a:lnTo>
                <a:lnTo>
                  <a:pt x="2546162" y="581026"/>
                </a:lnTo>
                <a:lnTo>
                  <a:pt x="2593786" y="523874"/>
                </a:lnTo>
                <a:lnTo>
                  <a:pt x="2717202" y="537586"/>
                </a:lnTo>
                <a:cubicBezTo>
                  <a:pt x="2717338" y="539366"/>
                  <a:pt x="2717478" y="541146"/>
                  <a:pt x="2717614" y="542926"/>
                </a:cubicBezTo>
                <a:lnTo>
                  <a:pt x="2689038" y="676274"/>
                </a:lnTo>
                <a:lnTo>
                  <a:pt x="2774762" y="838200"/>
                </a:lnTo>
                <a:lnTo>
                  <a:pt x="2917638" y="781050"/>
                </a:lnTo>
                <a:lnTo>
                  <a:pt x="3003362" y="781050"/>
                </a:lnTo>
                <a:lnTo>
                  <a:pt x="3041462" y="714374"/>
                </a:lnTo>
                <a:lnTo>
                  <a:pt x="3203386" y="695326"/>
                </a:lnTo>
                <a:lnTo>
                  <a:pt x="3241490" y="752474"/>
                </a:lnTo>
                <a:lnTo>
                  <a:pt x="3336738" y="762000"/>
                </a:lnTo>
                <a:lnTo>
                  <a:pt x="3393890" y="809626"/>
                </a:lnTo>
                <a:lnTo>
                  <a:pt x="3565338" y="752474"/>
                </a:lnTo>
                <a:lnTo>
                  <a:pt x="3569946" y="752474"/>
                </a:lnTo>
                <a:lnTo>
                  <a:pt x="3501838" y="876300"/>
                </a:lnTo>
                <a:lnTo>
                  <a:pt x="3527238" y="933450"/>
                </a:lnTo>
                <a:lnTo>
                  <a:pt x="3527238" y="996950"/>
                </a:lnTo>
                <a:lnTo>
                  <a:pt x="3482786" y="1047750"/>
                </a:lnTo>
                <a:lnTo>
                  <a:pt x="3451038" y="1187450"/>
                </a:lnTo>
                <a:lnTo>
                  <a:pt x="3412938" y="1193800"/>
                </a:lnTo>
                <a:lnTo>
                  <a:pt x="3387538" y="1263650"/>
                </a:lnTo>
                <a:lnTo>
                  <a:pt x="3228786" y="1390650"/>
                </a:lnTo>
                <a:lnTo>
                  <a:pt x="3158938" y="1498600"/>
                </a:lnTo>
                <a:lnTo>
                  <a:pt x="3177986" y="1663700"/>
                </a:lnTo>
                <a:lnTo>
                  <a:pt x="3133538" y="1714500"/>
                </a:lnTo>
                <a:lnTo>
                  <a:pt x="3050986" y="1752600"/>
                </a:lnTo>
                <a:lnTo>
                  <a:pt x="2962090" y="1974850"/>
                </a:lnTo>
                <a:lnTo>
                  <a:pt x="2930338" y="2019300"/>
                </a:lnTo>
                <a:lnTo>
                  <a:pt x="2841438" y="2019300"/>
                </a:lnTo>
                <a:lnTo>
                  <a:pt x="2822386" y="2114550"/>
                </a:lnTo>
                <a:lnTo>
                  <a:pt x="2644586" y="2139950"/>
                </a:lnTo>
                <a:lnTo>
                  <a:pt x="2530290" y="2228850"/>
                </a:lnTo>
                <a:lnTo>
                  <a:pt x="2536638" y="2343150"/>
                </a:lnTo>
                <a:lnTo>
                  <a:pt x="2473138" y="2393950"/>
                </a:lnTo>
                <a:lnTo>
                  <a:pt x="2466786" y="2495550"/>
                </a:lnTo>
                <a:lnTo>
                  <a:pt x="2511238" y="2590800"/>
                </a:lnTo>
                <a:lnTo>
                  <a:pt x="2499406" y="2768304"/>
                </a:lnTo>
                <a:lnTo>
                  <a:pt x="2498538" y="2768600"/>
                </a:lnTo>
                <a:lnTo>
                  <a:pt x="2358834" y="2806700"/>
                </a:lnTo>
                <a:lnTo>
                  <a:pt x="1914338" y="2933700"/>
                </a:lnTo>
                <a:lnTo>
                  <a:pt x="1476186" y="3117850"/>
                </a:lnTo>
                <a:lnTo>
                  <a:pt x="1292036" y="3111500"/>
                </a:lnTo>
                <a:lnTo>
                  <a:pt x="1234886" y="3092450"/>
                </a:lnTo>
                <a:lnTo>
                  <a:pt x="1076136" y="3143250"/>
                </a:lnTo>
                <a:lnTo>
                  <a:pt x="1031686" y="3124200"/>
                </a:lnTo>
                <a:lnTo>
                  <a:pt x="1241236" y="2832100"/>
                </a:lnTo>
                <a:lnTo>
                  <a:pt x="1336486" y="2876550"/>
                </a:lnTo>
                <a:lnTo>
                  <a:pt x="1520634" y="2844800"/>
                </a:lnTo>
                <a:lnTo>
                  <a:pt x="1628586" y="2781300"/>
                </a:lnTo>
                <a:lnTo>
                  <a:pt x="1685738" y="2781300"/>
                </a:lnTo>
                <a:lnTo>
                  <a:pt x="1812738" y="2584450"/>
                </a:lnTo>
                <a:lnTo>
                  <a:pt x="1927034" y="2616200"/>
                </a:lnTo>
                <a:lnTo>
                  <a:pt x="1958786" y="2711450"/>
                </a:lnTo>
                <a:lnTo>
                  <a:pt x="2047686" y="2590800"/>
                </a:lnTo>
                <a:lnTo>
                  <a:pt x="1977834" y="2533650"/>
                </a:lnTo>
                <a:lnTo>
                  <a:pt x="1990538" y="2438400"/>
                </a:lnTo>
                <a:lnTo>
                  <a:pt x="1958786" y="2393950"/>
                </a:lnTo>
                <a:lnTo>
                  <a:pt x="1965138" y="2330450"/>
                </a:lnTo>
                <a:lnTo>
                  <a:pt x="1895286" y="2292350"/>
                </a:lnTo>
                <a:lnTo>
                  <a:pt x="1819086" y="2317750"/>
                </a:lnTo>
                <a:lnTo>
                  <a:pt x="1698434" y="2266950"/>
                </a:lnTo>
                <a:lnTo>
                  <a:pt x="1685738" y="2305050"/>
                </a:lnTo>
                <a:lnTo>
                  <a:pt x="1609538" y="2305050"/>
                </a:lnTo>
                <a:lnTo>
                  <a:pt x="1584138" y="2349500"/>
                </a:lnTo>
                <a:lnTo>
                  <a:pt x="1507938" y="2406650"/>
                </a:lnTo>
                <a:lnTo>
                  <a:pt x="1431736" y="2349500"/>
                </a:lnTo>
                <a:lnTo>
                  <a:pt x="1298386" y="2349500"/>
                </a:lnTo>
                <a:lnTo>
                  <a:pt x="1095186" y="2406650"/>
                </a:lnTo>
                <a:lnTo>
                  <a:pt x="993586" y="2260600"/>
                </a:lnTo>
                <a:lnTo>
                  <a:pt x="860236" y="2228850"/>
                </a:lnTo>
                <a:lnTo>
                  <a:pt x="898336" y="1993900"/>
                </a:lnTo>
                <a:lnTo>
                  <a:pt x="815786" y="2070100"/>
                </a:lnTo>
                <a:lnTo>
                  <a:pt x="771336" y="2254250"/>
                </a:lnTo>
                <a:lnTo>
                  <a:pt x="745936" y="2330450"/>
                </a:lnTo>
                <a:lnTo>
                  <a:pt x="752286" y="2470150"/>
                </a:lnTo>
                <a:lnTo>
                  <a:pt x="930086" y="2603500"/>
                </a:lnTo>
                <a:lnTo>
                  <a:pt x="936436" y="2711450"/>
                </a:lnTo>
                <a:lnTo>
                  <a:pt x="758636" y="2647950"/>
                </a:lnTo>
                <a:lnTo>
                  <a:pt x="682436" y="2622550"/>
                </a:lnTo>
                <a:lnTo>
                  <a:pt x="523686" y="2476500"/>
                </a:lnTo>
                <a:lnTo>
                  <a:pt x="612586" y="2152650"/>
                </a:lnTo>
                <a:lnTo>
                  <a:pt x="517336" y="2044700"/>
                </a:lnTo>
                <a:lnTo>
                  <a:pt x="428436" y="2139950"/>
                </a:lnTo>
                <a:lnTo>
                  <a:pt x="403036" y="2044700"/>
                </a:lnTo>
                <a:lnTo>
                  <a:pt x="460186" y="2012950"/>
                </a:lnTo>
                <a:lnTo>
                  <a:pt x="453836" y="1816100"/>
                </a:lnTo>
                <a:lnTo>
                  <a:pt x="453836" y="1695450"/>
                </a:lnTo>
                <a:lnTo>
                  <a:pt x="549086" y="1562100"/>
                </a:lnTo>
                <a:lnTo>
                  <a:pt x="644336" y="1308100"/>
                </a:lnTo>
                <a:lnTo>
                  <a:pt x="644336" y="1250950"/>
                </a:lnTo>
                <a:lnTo>
                  <a:pt x="599886" y="1282700"/>
                </a:lnTo>
                <a:lnTo>
                  <a:pt x="530036" y="1327150"/>
                </a:lnTo>
                <a:lnTo>
                  <a:pt x="479236" y="1346200"/>
                </a:lnTo>
                <a:lnTo>
                  <a:pt x="447486" y="1390650"/>
                </a:lnTo>
                <a:lnTo>
                  <a:pt x="383986" y="1409700"/>
                </a:lnTo>
                <a:lnTo>
                  <a:pt x="390336" y="1466850"/>
                </a:lnTo>
                <a:lnTo>
                  <a:pt x="333186" y="1524000"/>
                </a:lnTo>
                <a:lnTo>
                  <a:pt x="276036" y="1498600"/>
                </a:lnTo>
                <a:lnTo>
                  <a:pt x="263336" y="1435100"/>
                </a:lnTo>
                <a:lnTo>
                  <a:pt x="244286" y="1282700"/>
                </a:lnTo>
                <a:lnTo>
                  <a:pt x="104586" y="1143000"/>
                </a:lnTo>
                <a:lnTo>
                  <a:pt x="2986" y="1066800"/>
                </a:lnTo>
                <a:lnTo>
                  <a:pt x="0" y="1051712"/>
                </a:lnTo>
                <a:lnTo>
                  <a:pt x="12514" y="1057274"/>
                </a:lnTo>
                <a:lnTo>
                  <a:pt x="50614" y="657226"/>
                </a:lnTo>
                <a:lnTo>
                  <a:pt x="317314" y="228600"/>
                </a:lnTo>
                <a:lnTo>
                  <a:pt x="460190" y="238126"/>
                </a:lnTo>
                <a:lnTo>
                  <a:pt x="669738" y="171450"/>
                </a:lnTo>
                <a:lnTo>
                  <a:pt x="774514" y="152400"/>
                </a:lnTo>
                <a:lnTo>
                  <a:pt x="888814" y="76200"/>
                </a:lnTo>
                <a:lnTo>
                  <a:pt x="898338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BFF7533-6CF0-1262-F5EE-43000EE7528F}"/>
              </a:ext>
            </a:extLst>
          </p:cNvPr>
          <p:cNvSpPr/>
          <p:nvPr/>
        </p:nvSpPr>
        <p:spPr>
          <a:xfrm>
            <a:off x="4806676" y="2625885"/>
            <a:ext cx="2989200" cy="2631916"/>
          </a:xfrm>
          <a:custGeom>
            <a:avLst/>
            <a:gdLst>
              <a:gd name="connsiteX0" fmla="*/ 792077 w 2989200"/>
              <a:gd name="connsiteY0" fmla="*/ 0 h 2631916"/>
              <a:gd name="connsiteX1" fmla="*/ 800055 w 2989200"/>
              <a:gd name="connsiteY1" fmla="*/ 55828 h 2631916"/>
              <a:gd name="connsiteX2" fmla="*/ 959565 w 2989200"/>
              <a:gd name="connsiteY2" fmla="*/ 175461 h 2631916"/>
              <a:gd name="connsiteX3" fmla="*/ 943612 w 2989200"/>
              <a:gd name="connsiteY3" fmla="*/ 255216 h 2631916"/>
              <a:gd name="connsiteX4" fmla="*/ 1023369 w 2989200"/>
              <a:gd name="connsiteY4" fmla="*/ 271167 h 2631916"/>
              <a:gd name="connsiteX5" fmla="*/ 1007416 w 2989200"/>
              <a:gd name="connsiteY5" fmla="*/ 366873 h 2631916"/>
              <a:gd name="connsiteX6" fmla="*/ 1039318 w 2989200"/>
              <a:gd name="connsiteY6" fmla="*/ 374848 h 2631916"/>
              <a:gd name="connsiteX7" fmla="*/ 1079195 w 2989200"/>
              <a:gd name="connsiteY7" fmla="*/ 398775 h 2631916"/>
              <a:gd name="connsiteX8" fmla="*/ 1135024 w 2989200"/>
              <a:gd name="connsiteY8" fmla="*/ 366873 h 2631916"/>
              <a:gd name="connsiteX9" fmla="*/ 1286560 w 2989200"/>
              <a:gd name="connsiteY9" fmla="*/ 438652 h 2631916"/>
              <a:gd name="connsiteX10" fmla="*/ 1302509 w 2989200"/>
              <a:gd name="connsiteY10" fmla="*/ 518409 h 2631916"/>
              <a:gd name="connsiteX11" fmla="*/ 1374291 w 2989200"/>
              <a:gd name="connsiteY11" fmla="*/ 550311 h 2631916"/>
              <a:gd name="connsiteX12" fmla="*/ 1469994 w 2989200"/>
              <a:gd name="connsiteY12" fmla="*/ 470554 h 2631916"/>
              <a:gd name="connsiteX13" fmla="*/ 1629507 w 2989200"/>
              <a:gd name="connsiteY13" fmla="*/ 414726 h 2631916"/>
              <a:gd name="connsiteX14" fmla="*/ 1749137 w 2989200"/>
              <a:gd name="connsiteY14" fmla="*/ 518409 h 2631916"/>
              <a:gd name="connsiteX15" fmla="*/ 1796992 w 2989200"/>
              <a:gd name="connsiteY15" fmla="*/ 510432 h 2631916"/>
              <a:gd name="connsiteX16" fmla="*/ 1868771 w 2989200"/>
              <a:gd name="connsiteY16" fmla="*/ 582213 h 2631916"/>
              <a:gd name="connsiteX17" fmla="*/ 1948528 w 2989200"/>
              <a:gd name="connsiteY17" fmla="*/ 590187 h 2631916"/>
              <a:gd name="connsiteX18" fmla="*/ 2131962 w 2989200"/>
              <a:gd name="connsiteY18" fmla="*/ 486507 h 2631916"/>
              <a:gd name="connsiteX19" fmla="*/ 2171838 w 2989200"/>
              <a:gd name="connsiteY19" fmla="*/ 438652 h 2631916"/>
              <a:gd name="connsiteX20" fmla="*/ 2275177 w 2989200"/>
              <a:gd name="connsiteY20" fmla="*/ 450133 h 2631916"/>
              <a:gd name="connsiteX21" fmla="*/ 2275522 w 2989200"/>
              <a:gd name="connsiteY21" fmla="*/ 454605 h 2631916"/>
              <a:gd name="connsiteX22" fmla="*/ 2251595 w 2989200"/>
              <a:gd name="connsiteY22" fmla="*/ 566260 h 2631916"/>
              <a:gd name="connsiteX23" fmla="*/ 2323374 w 2989200"/>
              <a:gd name="connsiteY23" fmla="*/ 701844 h 2631916"/>
              <a:gd name="connsiteX24" fmla="*/ 2443007 w 2989200"/>
              <a:gd name="connsiteY24" fmla="*/ 653991 h 2631916"/>
              <a:gd name="connsiteX25" fmla="*/ 2514786 w 2989200"/>
              <a:gd name="connsiteY25" fmla="*/ 653991 h 2631916"/>
              <a:gd name="connsiteX26" fmla="*/ 2546688 w 2989200"/>
              <a:gd name="connsiteY26" fmla="*/ 598162 h 2631916"/>
              <a:gd name="connsiteX27" fmla="*/ 2682271 w 2989200"/>
              <a:gd name="connsiteY27" fmla="*/ 582213 h 2631916"/>
              <a:gd name="connsiteX28" fmla="*/ 2714176 w 2989200"/>
              <a:gd name="connsiteY28" fmla="*/ 630064 h 2631916"/>
              <a:gd name="connsiteX29" fmla="*/ 2793930 w 2989200"/>
              <a:gd name="connsiteY29" fmla="*/ 638040 h 2631916"/>
              <a:gd name="connsiteX30" fmla="*/ 2841784 w 2989200"/>
              <a:gd name="connsiteY30" fmla="*/ 677919 h 2631916"/>
              <a:gd name="connsiteX31" fmla="*/ 2985342 w 2989200"/>
              <a:gd name="connsiteY31" fmla="*/ 630064 h 2631916"/>
              <a:gd name="connsiteX32" fmla="*/ 2989200 w 2989200"/>
              <a:gd name="connsiteY32" fmla="*/ 630064 h 2631916"/>
              <a:gd name="connsiteX33" fmla="*/ 2932172 w 2989200"/>
              <a:gd name="connsiteY33" fmla="*/ 733746 h 2631916"/>
              <a:gd name="connsiteX34" fmla="*/ 2953440 w 2989200"/>
              <a:gd name="connsiteY34" fmla="*/ 781599 h 2631916"/>
              <a:gd name="connsiteX35" fmla="*/ 2953440 w 2989200"/>
              <a:gd name="connsiteY35" fmla="*/ 834769 h 2631916"/>
              <a:gd name="connsiteX36" fmla="*/ 2916219 w 2989200"/>
              <a:gd name="connsiteY36" fmla="*/ 877305 h 2631916"/>
              <a:gd name="connsiteX37" fmla="*/ 2889636 w 2989200"/>
              <a:gd name="connsiteY37" fmla="*/ 994280 h 2631916"/>
              <a:gd name="connsiteX38" fmla="*/ 2857734 w 2989200"/>
              <a:gd name="connsiteY38" fmla="*/ 999597 h 2631916"/>
              <a:gd name="connsiteX39" fmla="*/ 2836466 w 2989200"/>
              <a:gd name="connsiteY39" fmla="*/ 1058084 h 2631916"/>
              <a:gd name="connsiteX40" fmla="*/ 2703539 w 2989200"/>
              <a:gd name="connsiteY40" fmla="*/ 1164424 h 2631916"/>
              <a:gd name="connsiteX41" fmla="*/ 2645053 w 2989200"/>
              <a:gd name="connsiteY41" fmla="*/ 1254813 h 2631916"/>
              <a:gd name="connsiteX42" fmla="*/ 2661003 w 2989200"/>
              <a:gd name="connsiteY42" fmla="*/ 1393055 h 2631916"/>
              <a:gd name="connsiteX43" fmla="*/ 2623785 w 2989200"/>
              <a:gd name="connsiteY43" fmla="*/ 1435591 h 2631916"/>
              <a:gd name="connsiteX44" fmla="*/ 2554663 w 2989200"/>
              <a:gd name="connsiteY44" fmla="*/ 1467493 h 2631916"/>
              <a:gd name="connsiteX45" fmla="*/ 2480228 w 2989200"/>
              <a:gd name="connsiteY45" fmla="*/ 1653588 h 2631916"/>
              <a:gd name="connsiteX46" fmla="*/ 2453641 w 2989200"/>
              <a:gd name="connsiteY46" fmla="*/ 1690807 h 2631916"/>
              <a:gd name="connsiteX47" fmla="*/ 2379203 w 2989200"/>
              <a:gd name="connsiteY47" fmla="*/ 1690807 h 2631916"/>
              <a:gd name="connsiteX48" fmla="*/ 2363251 w 2989200"/>
              <a:gd name="connsiteY48" fmla="*/ 1770562 h 2631916"/>
              <a:gd name="connsiteX49" fmla="*/ 2214374 w 2989200"/>
              <a:gd name="connsiteY49" fmla="*/ 1791830 h 2631916"/>
              <a:gd name="connsiteX50" fmla="*/ 2118672 w 2989200"/>
              <a:gd name="connsiteY50" fmla="*/ 1866268 h 2631916"/>
              <a:gd name="connsiteX51" fmla="*/ 2123987 w 2989200"/>
              <a:gd name="connsiteY51" fmla="*/ 1961974 h 2631916"/>
              <a:gd name="connsiteX52" fmla="*/ 2070817 w 2989200"/>
              <a:gd name="connsiteY52" fmla="*/ 2004510 h 2631916"/>
              <a:gd name="connsiteX53" fmla="*/ 2065498 w 2989200"/>
              <a:gd name="connsiteY53" fmla="*/ 2089582 h 2631916"/>
              <a:gd name="connsiteX54" fmla="*/ 2102719 w 2989200"/>
              <a:gd name="connsiteY54" fmla="*/ 2169337 h 2631916"/>
              <a:gd name="connsiteX55" fmla="*/ 2092812 w 2989200"/>
              <a:gd name="connsiteY55" fmla="*/ 2317965 h 2631916"/>
              <a:gd name="connsiteX56" fmla="*/ 2092085 w 2989200"/>
              <a:gd name="connsiteY56" fmla="*/ 2318213 h 2631916"/>
              <a:gd name="connsiteX57" fmla="*/ 1975108 w 2989200"/>
              <a:gd name="connsiteY57" fmla="*/ 2350115 h 2631916"/>
              <a:gd name="connsiteX58" fmla="*/ 1602921 w 2989200"/>
              <a:gd name="connsiteY58" fmla="*/ 2456455 h 2631916"/>
              <a:gd name="connsiteX59" fmla="*/ 1236046 w 2989200"/>
              <a:gd name="connsiteY59" fmla="*/ 2610648 h 2631916"/>
              <a:gd name="connsiteX60" fmla="*/ 1081852 w 2989200"/>
              <a:gd name="connsiteY60" fmla="*/ 2605331 h 2631916"/>
              <a:gd name="connsiteX61" fmla="*/ 1033999 w 2989200"/>
              <a:gd name="connsiteY61" fmla="*/ 2589380 h 2631916"/>
              <a:gd name="connsiteX62" fmla="*/ 901074 w 2989200"/>
              <a:gd name="connsiteY62" fmla="*/ 2631916 h 2631916"/>
              <a:gd name="connsiteX63" fmla="*/ 863855 w 2989200"/>
              <a:gd name="connsiteY63" fmla="*/ 2615965 h 2631916"/>
              <a:gd name="connsiteX64" fmla="*/ 1039316 w 2989200"/>
              <a:gd name="connsiteY64" fmla="*/ 2371383 h 2631916"/>
              <a:gd name="connsiteX65" fmla="*/ 1119071 w 2989200"/>
              <a:gd name="connsiteY65" fmla="*/ 2408602 h 2631916"/>
              <a:gd name="connsiteX66" fmla="*/ 1273263 w 2989200"/>
              <a:gd name="connsiteY66" fmla="*/ 2382017 h 2631916"/>
              <a:gd name="connsiteX67" fmla="*/ 1363654 w 2989200"/>
              <a:gd name="connsiteY67" fmla="*/ 2328847 h 2631916"/>
              <a:gd name="connsiteX68" fmla="*/ 1411508 w 2989200"/>
              <a:gd name="connsiteY68" fmla="*/ 2328847 h 2631916"/>
              <a:gd name="connsiteX69" fmla="*/ 1517848 w 2989200"/>
              <a:gd name="connsiteY69" fmla="*/ 2164020 h 2631916"/>
              <a:gd name="connsiteX70" fmla="*/ 1613551 w 2989200"/>
              <a:gd name="connsiteY70" fmla="*/ 2190605 h 2631916"/>
              <a:gd name="connsiteX71" fmla="*/ 1640138 w 2989200"/>
              <a:gd name="connsiteY71" fmla="*/ 2270360 h 2631916"/>
              <a:gd name="connsiteX72" fmla="*/ 1714576 w 2989200"/>
              <a:gd name="connsiteY72" fmla="*/ 2169337 h 2631916"/>
              <a:gd name="connsiteX73" fmla="*/ 1656087 w 2989200"/>
              <a:gd name="connsiteY73" fmla="*/ 2121484 h 2631916"/>
              <a:gd name="connsiteX74" fmla="*/ 1666725 w 2989200"/>
              <a:gd name="connsiteY74" fmla="*/ 2041729 h 2631916"/>
              <a:gd name="connsiteX75" fmla="*/ 1640138 w 2989200"/>
              <a:gd name="connsiteY75" fmla="*/ 2004510 h 2631916"/>
              <a:gd name="connsiteX76" fmla="*/ 1645457 w 2989200"/>
              <a:gd name="connsiteY76" fmla="*/ 1951340 h 2631916"/>
              <a:gd name="connsiteX77" fmla="*/ 1586968 w 2989200"/>
              <a:gd name="connsiteY77" fmla="*/ 1919438 h 2631916"/>
              <a:gd name="connsiteX78" fmla="*/ 1523164 w 2989200"/>
              <a:gd name="connsiteY78" fmla="*/ 1940706 h 2631916"/>
              <a:gd name="connsiteX79" fmla="*/ 1422139 w 2989200"/>
              <a:gd name="connsiteY79" fmla="*/ 1898170 h 2631916"/>
              <a:gd name="connsiteX80" fmla="*/ 1411508 w 2989200"/>
              <a:gd name="connsiteY80" fmla="*/ 1930072 h 2631916"/>
              <a:gd name="connsiteX81" fmla="*/ 1347704 w 2989200"/>
              <a:gd name="connsiteY81" fmla="*/ 1930072 h 2631916"/>
              <a:gd name="connsiteX82" fmla="*/ 1326436 w 2989200"/>
              <a:gd name="connsiteY82" fmla="*/ 1967291 h 2631916"/>
              <a:gd name="connsiteX83" fmla="*/ 1262632 w 2989200"/>
              <a:gd name="connsiteY83" fmla="*/ 2015144 h 2631916"/>
              <a:gd name="connsiteX84" fmla="*/ 1198827 w 2989200"/>
              <a:gd name="connsiteY84" fmla="*/ 1967291 h 2631916"/>
              <a:gd name="connsiteX85" fmla="*/ 1087169 w 2989200"/>
              <a:gd name="connsiteY85" fmla="*/ 1967291 h 2631916"/>
              <a:gd name="connsiteX86" fmla="*/ 917025 w 2989200"/>
              <a:gd name="connsiteY86" fmla="*/ 2015144 h 2631916"/>
              <a:gd name="connsiteX87" fmla="*/ 831953 w 2989200"/>
              <a:gd name="connsiteY87" fmla="*/ 1892853 h 2631916"/>
              <a:gd name="connsiteX88" fmla="*/ 720296 w 2989200"/>
              <a:gd name="connsiteY88" fmla="*/ 1866268 h 2631916"/>
              <a:gd name="connsiteX89" fmla="*/ 752198 w 2989200"/>
              <a:gd name="connsiteY89" fmla="*/ 1669539 h 2631916"/>
              <a:gd name="connsiteX90" fmla="*/ 683077 w 2989200"/>
              <a:gd name="connsiteY90" fmla="*/ 1733343 h 2631916"/>
              <a:gd name="connsiteX91" fmla="*/ 645858 w 2989200"/>
              <a:gd name="connsiteY91" fmla="*/ 1887536 h 2631916"/>
              <a:gd name="connsiteX92" fmla="*/ 624590 w 2989200"/>
              <a:gd name="connsiteY92" fmla="*/ 1951340 h 2631916"/>
              <a:gd name="connsiteX93" fmla="*/ 629907 w 2989200"/>
              <a:gd name="connsiteY93" fmla="*/ 2068314 h 2631916"/>
              <a:gd name="connsiteX94" fmla="*/ 778783 w 2989200"/>
              <a:gd name="connsiteY94" fmla="*/ 2179971 h 2631916"/>
              <a:gd name="connsiteX95" fmla="*/ 784100 w 2989200"/>
              <a:gd name="connsiteY95" fmla="*/ 2270360 h 2631916"/>
              <a:gd name="connsiteX96" fmla="*/ 635224 w 2989200"/>
              <a:gd name="connsiteY96" fmla="*/ 2217190 h 2631916"/>
              <a:gd name="connsiteX97" fmla="*/ 571420 w 2989200"/>
              <a:gd name="connsiteY97" fmla="*/ 2195922 h 2631916"/>
              <a:gd name="connsiteX98" fmla="*/ 438495 w 2989200"/>
              <a:gd name="connsiteY98" fmla="*/ 2073631 h 2631916"/>
              <a:gd name="connsiteX99" fmla="*/ 498841 w 2989200"/>
              <a:gd name="connsiteY99" fmla="*/ 1853799 h 2631916"/>
              <a:gd name="connsiteX100" fmla="*/ 484121 w 2989200"/>
              <a:gd name="connsiteY100" fmla="*/ 1845237 h 2631916"/>
              <a:gd name="connsiteX101" fmla="*/ 496198 w 2989200"/>
              <a:gd name="connsiteY101" fmla="*/ 1783498 h 2631916"/>
              <a:gd name="connsiteX102" fmla="*/ 433178 w 2989200"/>
              <a:gd name="connsiteY102" fmla="*/ 1712075 h 2631916"/>
              <a:gd name="connsiteX103" fmla="*/ 358740 w 2989200"/>
              <a:gd name="connsiteY103" fmla="*/ 1791830 h 2631916"/>
              <a:gd name="connsiteX104" fmla="*/ 337472 w 2989200"/>
              <a:gd name="connsiteY104" fmla="*/ 1712075 h 2631916"/>
              <a:gd name="connsiteX105" fmla="*/ 385325 w 2989200"/>
              <a:gd name="connsiteY105" fmla="*/ 1685490 h 2631916"/>
              <a:gd name="connsiteX106" fmla="*/ 383448 w 2989200"/>
              <a:gd name="connsiteY106" fmla="*/ 1627299 h 2631916"/>
              <a:gd name="connsiteX107" fmla="*/ 356909 w 2989200"/>
              <a:gd name="connsiteY107" fmla="*/ 1640055 h 2631916"/>
              <a:gd name="connsiteX108" fmla="*/ 292149 w 2989200"/>
              <a:gd name="connsiteY108" fmla="*/ 1708800 h 2631916"/>
              <a:gd name="connsiteX109" fmla="*/ 311056 w 2989200"/>
              <a:gd name="connsiteY109" fmla="*/ 1857702 h 2631916"/>
              <a:gd name="connsiteX110" fmla="*/ 261692 w 2989200"/>
              <a:gd name="connsiteY110" fmla="*/ 1911523 h 2631916"/>
              <a:gd name="connsiteX111" fmla="*/ 208912 w 2989200"/>
              <a:gd name="connsiteY111" fmla="*/ 1795453 h 2631916"/>
              <a:gd name="connsiteX112" fmla="*/ 185412 w 2989200"/>
              <a:gd name="connsiteY112" fmla="*/ 1746562 h 2631916"/>
              <a:gd name="connsiteX113" fmla="*/ 181617 w 2989200"/>
              <a:gd name="connsiteY113" fmla="*/ 1600928 h 2631916"/>
              <a:gd name="connsiteX114" fmla="*/ 380008 w 2989200"/>
              <a:gd name="connsiteY114" fmla="*/ 1492058 h 2631916"/>
              <a:gd name="connsiteX115" fmla="*/ 380008 w 2989200"/>
              <a:gd name="connsiteY115" fmla="*/ 1419640 h 2631916"/>
              <a:gd name="connsiteX116" fmla="*/ 386840 w 2989200"/>
              <a:gd name="connsiteY116" fmla="*/ 1410075 h 2631916"/>
              <a:gd name="connsiteX117" fmla="*/ 388027 w 2989200"/>
              <a:gd name="connsiteY117" fmla="*/ 1394883 h 2631916"/>
              <a:gd name="connsiteX118" fmla="*/ 300050 w 2989200"/>
              <a:gd name="connsiteY118" fmla="*/ 1396544 h 2631916"/>
              <a:gd name="connsiteX119" fmla="*/ 334301 w 2989200"/>
              <a:gd name="connsiteY119" fmla="*/ 1339455 h 2631916"/>
              <a:gd name="connsiteX120" fmla="*/ 376561 w 2989200"/>
              <a:gd name="connsiteY120" fmla="*/ 1352245 h 2631916"/>
              <a:gd name="connsiteX121" fmla="*/ 469036 w 2989200"/>
              <a:gd name="connsiteY121" fmla="*/ 1256638 h 2631916"/>
              <a:gd name="connsiteX122" fmla="*/ 484717 w 2989200"/>
              <a:gd name="connsiteY122" fmla="*/ 1241438 h 2631916"/>
              <a:gd name="connsiteX123" fmla="*/ 539518 w 2989200"/>
              <a:gd name="connsiteY123" fmla="*/ 1095303 h 2631916"/>
              <a:gd name="connsiteX124" fmla="*/ 539518 w 2989200"/>
              <a:gd name="connsiteY124" fmla="*/ 1047450 h 2631916"/>
              <a:gd name="connsiteX125" fmla="*/ 502299 w 2989200"/>
              <a:gd name="connsiteY125" fmla="*/ 1074035 h 2631916"/>
              <a:gd name="connsiteX126" fmla="*/ 443812 w 2989200"/>
              <a:gd name="connsiteY126" fmla="*/ 1111254 h 2631916"/>
              <a:gd name="connsiteX127" fmla="*/ 401276 w 2989200"/>
              <a:gd name="connsiteY127" fmla="*/ 1127205 h 2631916"/>
              <a:gd name="connsiteX128" fmla="*/ 374691 w 2989200"/>
              <a:gd name="connsiteY128" fmla="*/ 1164424 h 2631916"/>
              <a:gd name="connsiteX129" fmla="*/ 321521 w 2989200"/>
              <a:gd name="connsiteY129" fmla="*/ 1180375 h 2631916"/>
              <a:gd name="connsiteX130" fmla="*/ 326838 w 2989200"/>
              <a:gd name="connsiteY130" fmla="*/ 1228228 h 2631916"/>
              <a:gd name="connsiteX131" fmla="*/ 278985 w 2989200"/>
              <a:gd name="connsiteY131" fmla="*/ 1276081 h 2631916"/>
              <a:gd name="connsiteX132" fmla="*/ 231132 w 2989200"/>
              <a:gd name="connsiteY132" fmla="*/ 1254813 h 2631916"/>
              <a:gd name="connsiteX133" fmla="*/ 220498 w 2989200"/>
              <a:gd name="connsiteY133" fmla="*/ 1201643 h 2631916"/>
              <a:gd name="connsiteX134" fmla="*/ 204547 w 2989200"/>
              <a:gd name="connsiteY134" fmla="*/ 1074035 h 2631916"/>
              <a:gd name="connsiteX135" fmla="*/ 87573 w 2989200"/>
              <a:gd name="connsiteY135" fmla="*/ 957061 h 2631916"/>
              <a:gd name="connsiteX136" fmla="*/ 2500 w 2989200"/>
              <a:gd name="connsiteY136" fmla="*/ 893256 h 2631916"/>
              <a:gd name="connsiteX137" fmla="*/ 0 w 2989200"/>
              <a:gd name="connsiteY137" fmla="*/ 880623 h 2631916"/>
              <a:gd name="connsiteX138" fmla="*/ 10479 w 2989200"/>
              <a:gd name="connsiteY138" fmla="*/ 885280 h 2631916"/>
              <a:gd name="connsiteX139" fmla="*/ 42381 w 2989200"/>
              <a:gd name="connsiteY139" fmla="*/ 550311 h 2631916"/>
              <a:gd name="connsiteX140" fmla="*/ 265695 w 2989200"/>
              <a:gd name="connsiteY140" fmla="*/ 191412 h 2631916"/>
              <a:gd name="connsiteX141" fmla="*/ 385328 w 2989200"/>
              <a:gd name="connsiteY141" fmla="*/ 199389 h 2631916"/>
              <a:gd name="connsiteX142" fmla="*/ 560788 w 2989200"/>
              <a:gd name="connsiteY142" fmla="*/ 143559 h 2631916"/>
              <a:gd name="connsiteX143" fmla="*/ 648519 w 2989200"/>
              <a:gd name="connsiteY143" fmla="*/ 127608 h 2631916"/>
              <a:gd name="connsiteX144" fmla="*/ 744225 w 2989200"/>
              <a:gd name="connsiteY144" fmla="*/ 63804 h 2631916"/>
              <a:gd name="connsiteX145" fmla="*/ 752200 w 2989200"/>
              <a:gd name="connsiteY145" fmla="*/ 15951 h 263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2989200" h="2631916">
                <a:moveTo>
                  <a:pt x="792077" y="0"/>
                </a:moveTo>
                <a:lnTo>
                  <a:pt x="800055" y="55828"/>
                </a:lnTo>
                <a:lnTo>
                  <a:pt x="959565" y="175461"/>
                </a:lnTo>
                <a:lnTo>
                  <a:pt x="943612" y="255216"/>
                </a:lnTo>
                <a:lnTo>
                  <a:pt x="1023369" y="271167"/>
                </a:lnTo>
                <a:lnTo>
                  <a:pt x="1007416" y="366873"/>
                </a:lnTo>
                <a:lnTo>
                  <a:pt x="1039318" y="374848"/>
                </a:lnTo>
                <a:lnTo>
                  <a:pt x="1079195" y="398775"/>
                </a:lnTo>
                <a:lnTo>
                  <a:pt x="1135024" y="366873"/>
                </a:lnTo>
                <a:lnTo>
                  <a:pt x="1286560" y="438652"/>
                </a:lnTo>
                <a:lnTo>
                  <a:pt x="1302509" y="518409"/>
                </a:lnTo>
                <a:lnTo>
                  <a:pt x="1374291" y="550311"/>
                </a:lnTo>
                <a:lnTo>
                  <a:pt x="1469994" y="470554"/>
                </a:lnTo>
                <a:lnTo>
                  <a:pt x="1629507" y="414726"/>
                </a:lnTo>
                <a:lnTo>
                  <a:pt x="1749137" y="518409"/>
                </a:lnTo>
                <a:lnTo>
                  <a:pt x="1796992" y="510432"/>
                </a:lnTo>
                <a:lnTo>
                  <a:pt x="1868771" y="582213"/>
                </a:lnTo>
                <a:lnTo>
                  <a:pt x="1948528" y="590187"/>
                </a:lnTo>
                <a:lnTo>
                  <a:pt x="2131962" y="486507"/>
                </a:lnTo>
                <a:lnTo>
                  <a:pt x="2171838" y="438652"/>
                </a:lnTo>
                <a:lnTo>
                  <a:pt x="2275177" y="450133"/>
                </a:lnTo>
                <a:cubicBezTo>
                  <a:pt x="2275291" y="451624"/>
                  <a:pt x="2275409" y="453114"/>
                  <a:pt x="2275522" y="454605"/>
                </a:cubicBezTo>
                <a:lnTo>
                  <a:pt x="2251595" y="566260"/>
                </a:lnTo>
                <a:lnTo>
                  <a:pt x="2323374" y="701844"/>
                </a:lnTo>
                <a:lnTo>
                  <a:pt x="2443007" y="653991"/>
                </a:lnTo>
                <a:lnTo>
                  <a:pt x="2514786" y="653991"/>
                </a:lnTo>
                <a:lnTo>
                  <a:pt x="2546688" y="598162"/>
                </a:lnTo>
                <a:lnTo>
                  <a:pt x="2682271" y="582213"/>
                </a:lnTo>
                <a:lnTo>
                  <a:pt x="2714176" y="630064"/>
                </a:lnTo>
                <a:lnTo>
                  <a:pt x="2793930" y="638040"/>
                </a:lnTo>
                <a:lnTo>
                  <a:pt x="2841784" y="677919"/>
                </a:lnTo>
                <a:lnTo>
                  <a:pt x="2985342" y="630064"/>
                </a:lnTo>
                <a:lnTo>
                  <a:pt x="2989200" y="630064"/>
                </a:lnTo>
                <a:lnTo>
                  <a:pt x="2932172" y="733746"/>
                </a:lnTo>
                <a:lnTo>
                  <a:pt x="2953440" y="781599"/>
                </a:lnTo>
                <a:lnTo>
                  <a:pt x="2953440" y="834769"/>
                </a:lnTo>
                <a:lnTo>
                  <a:pt x="2916219" y="877305"/>
                </a:lnTo>
                <a:lnTo>
                  <a:pt x="2889636" y="994280"/>
                </a:lnTo>
                <a:lnTo>
                  <a:pt x="2857734" y="999597"/>
                </a:lnTo>
                <a:lnTo>
                  <a:pt x="2836466" y="1058084"/>
                </a:lnTo>
                <a:lnTo>
                  <a:pt x="2703539" y="1164424"/>
                </a:lnTo>
                <a:lnTo>
                  <a:pt x="2645053" y="1254813"/>
                </a:lnTo>
                <a:lnTo>
                  <a:pt x="2661003" y="1393055"/>
                </a:lnTo>
                <a:lnTo>
                  <a:pt x="2623785" y="1435591"/>
                </a:lnTo>
                <a:lnTo>
                  <a:pt x="2554663" y="1467493"/>
                </a:lnTo>
                <a:lnTo>
                  <a:pt x="2480228" y="1653588"/>
                </a:lnTo>
                <a:lnTo>
                  <a:pt x="2453641" y="1690807"/>
                </a:lnTo>
                <a:lnTo>
                  <a:pt x="2379203" y="1690807"/>
                </a:lnTo>
                <a:lnTo>
                  <a:pt x="2363251" y="1770562"/>
                </a:lnTo>
                <a:lnTo>
                  <a:pt x="2214374" y="1791830"/>
                </a:lnTo>
                <a:lnTo>
                  <a:pt x="2118672" y="1866268"/>
                </a:lnTo>
                <a:lnTo>
                  <a:pt x="2123987" y="1961974"/>
                </a:lnTo>
                <a:lnTo>
                  <a:pt x="2070817" y="2004510"/>
                </a:lnTo>
                <a:lnTo>
                  <a:pt x="2065498" y="2089582"/>
                </a:lnTo>
                <a:lnTo>
                  <a:pt x="2102719" y="2169337"/>
                </a:lnTo>
                <a:lnTo>
                  <a:pt x="2092812" y="2317965"/>
                </a:lnTo>
                <a:lnTo>
                  <a:pt x="2092085" y="2318213"/>
                </a:lnTo>
                <a:lnTo>
                  <a:pt x="1975108" y="2350115"/>
                </a:lnTo>
                <a:lnTo>
                  <a:pt x="1602921" y="2456455"/>
                </a:lnTo>
                <a:lnTo>
                  <a:pt x="1236046" y="2610648"/>
                </a:lnTo>
                <a:lnTo>
                  <a:pt x="1081852" y="2605331"/>
                </a:lnTo>
                <a:lnTo>
                  <a:pt x="1033999" y="2589380"/>
                </a:lnTo>
                <a:lnTo>
                  <a:pt x="901074" y="2631916"/>
                </a:lnTo>
                <a:lnTo>
                  <a:pt x="863855" y="2615965"/>
                </a:lnTo>
                <a:lnTo>
                  <a:pt x="1039316" y="2371383"/>
                </a:lnTo>
                <a:lnTo>
                  <a:pt x="1119071" y="2408602"/>
                </a:lnTo>
                <a:lnTo>
                  <a:pt x="1273263" y="2382017"/>
                </a:lnTo>
                <a:lnTo>
                  <a:pt x="1363654" y="2328847"/>
                </a:lnTo>
                <a:lnTo>
                  <a:pt x="1411508" y="2328847"/>
                </a:lnTo>
                <a:lnTo>
                  <a:pt x="1517848" y="2164020"/>
                </a:lnTo>
                <a:lnTo>
                  <a:pt x="1613551" y="2190605"/>
                </a:lnTo>
                <a:lnTo>
                  <a:pt x="1640138" y="2270360"/>
                </a:lnTo>
                <a:lnTo>
                  <a:pt x="1714576" y="2169337"/>
                </a:lnTo>
                <a:lnTo>
                  <a:pt x="1656087" y="2121484"/>
                </a:lnTo>
                <a:lnTo>
                  <a:pt x="1666725" y="2041729"/>
                </a:lnTo>
                <a:lnTo>
                  <a:pt x="1640138" y="2004510"/>
                </a:lnTo>
                <a:lnTo>
                  <a:pt x="1645457" y="1951340"/>
                </a:lnTo>
                <a:lnTo>
                  <a:pt x="1586968" y="1919438"/>
                </a:lnTo>
                <a:lnTo>
                  <a:pt x="1523164" y="1940706"/>
                </a:lnTo>
                <a:lnTo>
                  <a:pt x="1422139" y="1898170"/>
                </a:lnTo>
                <a:lnTo>
                  <a:pt x="1411508" y="1930072"/>
                </a:lnTo>
                <a:lnTo>
                  <a:pt x="1347704" y="1930072"/>
                </a:lnTo>
                <a:lnTo>
                  <a:pt x="1326436" y="1967291"/>
                </a:lnTo>
                <a:lnTo>
                  <a:pt x="1262632" y="2015144"/>
                </a:lnTo>
                <a:lnTo>
                  <a:pt x="1198827" y="1967291"/>
                </a:lnTo>
                <a:lnTo>
                  <a:pt x="1087169" y="1967291"/>
                </a:lnTo>
                <a:lnTo>
                  <a:pt x="917025" y="2015144"/>
                </a:lnTo>
                <a:lnTo>
                  <a:pt x="831953" y="1892853"/>
                </a:lnTo>
                <a:lnTo>
                  <a:pt x="720296" y="1866268"/>
                </a:lnTo>
                <a:lnTo>
                  <a:pt x="752198" y="1669539"/>
                </a:lnTo>
                <a:lnTo>
                  <a:pt x="683077" y="1733343"/>
                </a:lnTo>
                <a:lnTo>
                  <a:pt x="645858" y="1887536"/>
                </a:lnTo>
                <a:lnTo>
                  <a:pt x="624590" y="1951340"/>
                </a:lnTo>
                <a:lnTo>
                  <a:pt x="629907" y="2068314"/>
                </a:lnTo>
                <a:lnTo>
                  <a:pt x="778783" y="2179971"/>
                </a:lnTo>
                <a:lnTo>
                  <a:pt x="784100" y="2270360"/>
                </a:lnTo>
                <a:lnTo>
                  <a:pt x="635224" y="2217190"/>
                </a:lnTo>
                <a:lnTo>
                  <a:pt x="571420" y="2195922"/>
                </a:lnTo>
                <a:lnTo>
                  <a:pt x="438495" y="2073631"/>
                </a:lnTo>
                <a:lnTo>
                  <a:pt x="498841" y="1853799"/>
                </a:lnTo>
                <a:lnTo>
                  <a:pt x="484121" y="1845237"/>
                </a:lnTo>
                <a:lnTo>
                  <a:pt x="496198" y="1783498"/>
                </a:lnTo>
                <a:lnTo>
                  <a:pt x="433178" y="1712075"/>
                </a:lnTo>
                <a:lnTo>
                  <a:pt x="358740" y="1791830"/>
                </a:lnTo>
                <a:lnTo>
                  <a:pt x="337472" y="1712075"/>
                </a:lnTo>
                <a:lnTo>
                  <a:pt x="385325" y="1685490"/>
                </a:lnTo>
                <a:lnTo>
                  <a:pt x="383448" y="1627299"/>
                </a:lnTo>
                <a:lnTo>
                  <a:pt x="356909" y="1640055"/>
                </a:lnTo>
                <a:lnTo>
                  <a:pt x="292149" y="1708800"/>
                </a:lnTo>
                <a:lnTo>
                  <a:pt x="311056" y="1857702"/>
                </a:lnTo>
                <a:lnTo>
                  <a:pt x="261692" y="1911523"/>
                </a:lnTo>
                <a:lnTo>
                  <a:pt x="208912" y="1795453"/>
                </a:lnTo>
                <a:lnTo>
                  <a:pt x="185412" y="1746562"/>
                </a:lnTo>
                <a:lnTo>
                  <a:pt x="181617" y="1600928"/>
                </a:lnTo>
                <a:lnTo>
                  <a:pt x="380008" y="1492058"/>
                </a:lnTo>
                <a:lnTo>
                  <a:pt x="380008" y="1419640"/>
                </a:lnTo>
                <a:lnTo>
                  <a:pt x="386840" y="1410075"/>
                </a:lnTo>
                <a:lnTo>
                  <a:pt x="388027" y="1394883"/>
                </a:lnTo>
                <a:lnTo>
                  <a:pt x="300050" y="1396544"/>
                </a:lnTo>
                <a:lnTo>
                  <a:pt x="334301" y="1339455"/>
                </a:lnTo>
                <a:lnTo>
                  <a:pt x="376561" y="1352245"/>
                </a:lnTo>
                <a:lnTo>
                  <a:pt x="469036" y="1256638"/>
                </a:lnTo>
                <a:lnTo>
                  <a:pt x="484717" y="1241438"/>
                </a:lnTo>
                <a:lnTo>
                  <a:pt x="539518" y="1095303"/>
                </a:lnTo>
                <a:lnTo>
                  <a:pt x="539518" y="1047450"/>
                </a:lnTo>
                <a:lnTo>
                  <a:pt x="502299" y="1074035"/>
                </a:lnTo>
                <a:lnTo>
                  <a:pt x="443812" y="1111254"/>
                </a:lnTo>
                <a:lnTo>
                  <a:pt x="401276" y="1127205"/>
                </a:lnTo>
                <a:lnTo>
                  <a:pt x="374691" y="1164424"/>
                </a:lnTo>
                <a:lnTo>
                  <a:pt x="321521" y="1180375"/>
                </a:lnTo>
                <a:lnTo>
                  <a:pt x="326838" y="1228228"/>
                </a:lnTo>
                <a:lnTo>
                  <a:pt x="278985" y="1276081"/>
                </a:lnTo>
                <a:lnTo>
                  <a:pt x="231132" y="1254813"/>
                </a:lnTo>
                <a:lnTo>
                  <a:pt x="220498" y="1201643"/>
                </a:lnTo>
                <a:lnTo>
                  <a:pt x="204547" y="1074035"/>
                </a:lnTo>
                <a:lnTo>
                  <a:pt x="87573" y="957061"/>
                </a:lnTo>
                <a:lnTo>
                  <a:pt x="2500" y="893256"/>
                </a:lnTo>
                <a:lnTo>
                  <a:pt x="0" y="880623"/>
                </a:lnTo>
                <a:lnTo>
                  <a:pt x="10479" y="885280"/>
                </a:lnTo>
                <a:lnTo>
                  <a:pt x="42381" y="550311"/>
                </a:lnTo>
                <a:lnTo>
                  <a:pt x="265695" y="191412"/>
                </a:lnTo>
                <a:lnTo>
                  <a:pt x="385328" y="199389"/>
                </a:lnTo>
                <a:lnTo>
                  <a:pt x="560788" y="143559"/>
                </a:lnTo>
                <a:lnTo>
                  <a:pt x="648519" y="127608"/>
                </a:lnTo>
                <a:lnTo>
                  <a:pt x="744225" y="63804"/>
                </a:lnTo>
                <a:lnTo>
                  <a:pt x="752200" y="159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05F5C19-396D-4A94-F01D-39E1D068B6B4}"/>
              </a:ext>
            </a:extLst>
          </p:cNvPr>
          <p:cNvSpPr/>
          <p:nvPr/>
        </p:nvSpPr>
        <p:spPr>
          <a:xfrm>
            <a:off x="8578576" y="2625885"/>
            <a:ext cx="2989200" cy="2631916"/>
          </a:xfrm>
          <a:custGeom>
            <a:avLst/>
            <a:gdLst>
              <a:gd name="connsiteX0" fmla="*/ 792076 w 2989200"/>
              <a:gd name="connsiteY0" fmla="*/ 0 h 2631916"/>
              <a:gd name="connsiteX1" fmla="*/ 800054 w 2989200"/>
              <a:gd name="connsiteY1" fmla="*/ 55828 h 2631916"/>
              <a:gd name="connsiteX2" fmla="*/ 959564 w 2989200"/>
              <a:gd name="connsiteY2" fmla="*/ 175461 h 2631916"/>
              <a:gd name="connsiteX3" fmla="*/ 943612 w 2989200"/>
              <a:gd name="connsiteY3" fmla="*/ 255216 h 2631916"/>
              <a:gd name="connsiteX4" fmla="*/ 1023368 w 2989200"/>
              <a:gd name="connsiteY4" fmla="*/ 271167 h 2631916"/>
              <a:gd name="connsiteX5" fmla="*/ 1007416 w 2989200"/>
              <a:gd name="connsiteY5" fmla="*/ 366873 h 2631916"/>
              <a:gd name="connsiteX6" fmla="*/ 1039318 w 2989200"/>
              <a:gd name="connsiteY6" fmla="*/ 374848 h 2631916"/>
              <a:gd name="connsiteX7" fmla="*/ 1079194 w 2989200"/>
              <a:gd name="connsiteY7" fmla="*/ 398775 h 2631916"/>
              <a:gd name="connsiteX8" fmla="*/ 1135024 w 2989200"/>
              <a:gd name="connsiteY8" fmla="*/ 366873 h 2631916"/>
              <a:gd name="connsiteX9" fmla="*/ 1286559 w 2989200"/>
              <a:gd name="connsiteY9" fmla="*/ 438652 h 2631916"/>
              <a:gd name="connsiteX10" fmla="*/ 1302509 w 2989200"/>
              <a:gd name="connsiteY10" fmla="*/ 518409 h 2631916"/>
              <a:gd name="connsiteX11" fmla="*/ 1374291 w 2989200"/>
              <a:gd name="connsiteY11" fmla="*/ 550311 h 2631916"/>
              <a:gd name="connsiteX12" fmla="*/ 1469994 w 2989200"/>
              <a:gd name="connsiteY12" fmla="*/ 470554 h 2631916"/>
              <a:gd name="connsiteX13" fmla="*/ 1629507 w 2989200"/>
              <a:gd name="connsiteY13" fmla="*/ 414726 h 2631916"/>
              <a:gd name="connsiteX14" fmla="*/ 1749137 w 2989200"/>
              <a:gd name="connsiteY14" fmla="*/ 518409 h 2631916"/>
              <a:gd name="connsiteX15" fmla="*/ 1796992 w 2989200"/>
              <a:gd name="connsiteY15" fmla="*/ 510432 h 2631916"/>
              <a:gd name="connsiteX16" fmla="*/ 1868771 w 2989200"/>
              <a:gd name="connsiteY16" fmla="*/ 582213 h 2631916"/>
              <a:gd name="connsiteX17" fmla="*/ 1948527 w 2989200"/>
              <a:gd name="connsiteY17" fmla="*/ 590187 h 2631916"/>
              <a:gd name="connsiteX18" fmla="*/ 2131962 w 2989200"/>
              <a:gd name="connsiteY18" fmla="*/ 486507 h 2631916"/>
              <a:gd name="connsiteX19" fmla="*/ 2171838 w 2989200"/>
              <a:gd name="connsiteY19" fmla="*/ 438652 h 2631916"/>
              <a:gd name="connsiteX20" fmla="*/ 2275177 w 2989200"/>
              <a:gd name="connsiteY20" fmla="*/ 450133 h 2631916"/>
              <a:gd name="connsiteX21" fmla="*/ 2275522 w 2989200"/>
              <a:gd name="connsiteY21" fmla="*/ 454605 h 2631916"/>
              <a:gd name="connsiteX22" fmla="*/ 2251595 w 2989200"/>
              <a:gd name="connsiteY22" fmla="*/ 566260 h 2631916"/>
              <a:gd name="connsiteX23" fmla="*/ 2323374 w 2989200"/>
              <a:gd name="connsiteY23" fmla="*/ 701844 h 2631916"/>
              <a:gd name="connsiteX24" fmla="*/ 2443007 w 2989200"/>
              <a:gd name="connsiteY24" fmla="*/ 653991 h 2631916"/>
              <a:gd name="connsiteX25" fmla="*/ 2514786 w 2989200"/>
              <a:gd name="connsiteY25" fmla="*/ 653991 h 2631916"/>
              <a:gd name="connsiteX26" fmla="*/ 2546688 w 2989200"/>
              <a:gd name="connsiteY26" fmla="*/ 598162 h 2631916"/>
              <a:gd name="connsiteX27" fmla="*/ 2682271 w 2989200"/>
              <a:gd name="connsiteY27" fmla="*/ 582213 h 2631916"/>
              <a:gd name="connsiteX28" fmla="*/ 2714176 w 2989200"/>
              <a:gd name="connsiteY28" fmla="*/ 630064 h 2631916"/>
              <a:gd name="connsiteX29" fmla="*/ 2793930 w 2989200"/>
              <a:gd name="connsiteY29" fmla="*/ 638040 h 2631916"/>
              <a:gd name="connsiteX30" fmla="*/ 2841784 w 2989200"/>
              <a:gd name="connsiteY30" fmla="*/ 677919 h 2631916"/>
              <a:gd name="connsiteX31" fmla="*/ 2985342 w 2989200"/>
              <a:gd name="connsiteY31" fmla="*/ 630064 h 2631916"/>
              <a:gd name="connsiteX32" fmla="*/ 2989200 w 2989200"/>
              <a:gd name="connsiteY32" fmla="*/ 630064 h 2631916"/>
              <a:gd name="connsiteX33" fmla="*/ 2932172 w 2989200"/>
              <a:gd name="connsiteY33" fmla="*/ 733746 h 2631916"/>
              <a:gd name="connsiteX34" fmla="*/ 2953440 w 2989200"/>
              <a:gd name="connsiteY34" fmla="*/ 781599 h 2631916"/>
              <a:gd name="connsiteX35" fmla="*/ 2953440 w 2989200"/>
              <a:gd name="connsiteY35" fmla="*/ 834769 h 2631916"/>
              <a:gd name="connsiteX36" fmla="*/ 2916219 w 2989200"/>
              <a:gd name="connsiteY36" fmla="*/ 877305 h 2631916"/>
              <a:gd name="connsiteX37" fmla="*/ 2889636 w 2989200"/>
              <a:gd name="connsiteY37" fmla="*/ 994280 h 2631916"/>
              <a:gd name="connsiteX38" fmla="*/ 2857734 w 2989200"/>
              <a:gd name="connsiteY38" fmla="*/ 999597 h 2631916"/>
              <a:gd name="connsiteX39" fmla="*/ 2836466 w 2989200"/>
              <a:gd name="connsiteY39" fmla="*/ 1058084 h 2631916"/>
              <a:gd name="connsiteX40" fmla="*/ 2703539 w 2989200"/>
              <a:gd name="connsiteY40" fmla="*/ 1164424 h 2631916"/>
              <a:gd name="connsiteX41" fmla="*/ 2645053 w 2989200"/>
              <a:gd name="connsiteY41" fmla="*/ 1254813 h 2631916"/>
              <a:gd name="connsiteX42" fmla="*/ 2661003 w 2989200"/>
              <a:gd name="connsiteY42" fmla="*/ 1393055 h 2631916"/>
              <a:gd name="connsiteX43" fmla="*/ 2623785 w 2989200"/>
              <a:gd name="connsiteY43" fmla="*/ 1435591 h 2631916"/>
              <a:gd name="connsiteX44" fmla="*/ 2554662 w 2989200"/>
              <a:gd name="connsiteY44" fmla="*/ 1467493 h 2631916"/>
              <a:gd name="connsiteX45" fmla="*/ 2480228 w 2989200"/>
              <a:gd name="connsiteY45" fmla="*/ 1653588 h 2631916"/>
              <a:gd name="connsiteX46" fmla="*/ 2453641 w 2989200"/>
              <a:gd name="connsiteY46" fmla="*/ 1690807 h 2631916"/>
              <a:gd name="connsiteX47" fmla="*/ 2379203 w 2989200"/>
              <a:gd name="connsiteY47" fmla="*/ 1690807 h 2631916"/>
              <a:gd name="connsiteX48" fmla="*/ 2363250 w 2989200"/>
              <a:gd name="connsiteY48" fmla="*/ 1770562 h 2631916"/>
              <a:gd name="connsiteX49" fmla="*/ 2257130 w 2989200"/>
              <a:gd name="connsiteY49" fmla="*/ 1785722 h 2631916"/>
              <a:gd name="connsiteX50" fmla="*/ 2265772 w 2989200"/>
              <a:gd name="connsiteY50" fmla="*/ 1800126 h 2631916"/>
              <a:gd name="connsiteX51" fmla="*/ 2205178 w 2989200"/>
              <a:gd name="connsiteY51" fmla="*/ 1798982 h 2631916"/>
              <a:gd name="connsiteX52" fmla="*/ 2179403 w 2989200"/>
              <a:gd name="connsiteY52" fmla="*/ 1819031 h 2631916"/>
              <a:gd name="connsiteX53" fmla="*/ 2185372 w 2989200"/>
              <a:gd name="connsiteY53" fmla="*/ 1895397 h 2631916"/>
              <a:gd name="connsiteX54" fmla="*/ 2384205 w 2989200"/>
              <a:gd name="connsiteY54" fmla="*/ 2004510 h 2631916"/>
              <a:gd name="connsiteX55" fmla="*/ 2380411 w 2989200"/>
              <a:gd name="connsiteY55" fmla="*/ 2150144 h 2631916"/>
              <a:gd name="connsiteX56" fmla="*/ 2356911 w 2989200"/>
              <a:gd name="connsiteY56" fmla="*/ 2199035 h 2631916"/>
              <a:gd name="connsiteX57" fmla="*/ 2304130 w 2989200"/>
              <a:gd name="connsiteY57" fmla="*/ 2315105 h 2631916"/>
              <a:gd name="connsiteX58" fmla="*/ 2254766 w 2989200"/>
              <a:gd name="connsiteY58" fmla="*/ 2261284 h 2631916"/>
              <a:gd name="connsiteX59" fmla="*/ 2273674 w 2989200"/>
              <a:gd name="connsiteY59" fmla="*/ 2112382 h 2631916"/>
              <a:gd name="connsiteX60" fmla="*/ 2208913 w 2989200"/>
              <a:gd name="connsiteY60" fmla="*/ 2043637 h 2631916"/>
              <a:gd name="connsiteX61" fmla="*/ 2160022 w 2989200"/>
              <a:gd name="connsiteY61" fmla="*/ 2020137 h 2631916"/>
              <a:gd name="connsiteX62" fmla="*/ 2097434 w 2989200"/>
              <a:gd name="connsiteY62" fmla="*/ 1983217 h 2631916"/>
              <a:gd name="connsiteX63" fmla="*/ 2070817 w 2989200"/>
              <a:gd name="connsiteY63" fmla="*/ 2004510 h 2631916"/>
              <a:gd name="connsiteX64" fmla="*/ 2069480 w 2989200"/>
              <a:gd name="connsiteY64" fmla="*/ 2025894 h 2631916"/>
              <a:gd name="connsiteX65" fmla="*/ 2105917 w 2989200"/>
              <a:gd name="connsiteY65" fmla="*/ 2051309 h 2631916"/>
              <a:gd name="connsiteX66" fmla="*/ 2073277 w 2989200"/>
              <a:gd name="connsiteY66" fmla="*/ 2106250 h 2631916"/>
              <a:gd name="connsiteX67" fmla="*/ 2102719 w 2989200"/>
              <a:gd name="connsiteY67" fmla="*/ 2169337 h 2631916"/>
              <a:gd name="connsiteX68" fmla="*/ 2092812 w 2989200"/>
              <a:gd name="connsiteY68" fmla="*/ 2317965 h 2631916"/>
              <a:gd name="connsiteX69" fmla="*/ 2092085 w 2989200"/>
              <a:gd name="connsiteY69" fmla="*/ 2318213 h 2631916"/>
              <a:gd name="connsiteX70" fmla="*/ 1975107 w 2989200"/>
              <a:gd name="connsiteY70" fmla="*/ 2350115 h 2631916"/>
              <a:gd name="connsiteX71" fmla="*/ 1602920 w 2989200"/>
              <a:gd name="connsiteY71" fmla="*/ 2456455 h 2631916"/>
              <a:gd name="connsiteX72" fmla="*/ 1236045 w 2989200"/>
              <a:gd name="connsiteY72" fmla="*/ 2610648 h 2631916"/>
              <a:gd name="connsiteX73" fmla="*/ 1081852 w 2989200"/>
              <a:gd name="connsiteY73" fmla="*/ 2605331 h 2631916"/>
              <a:gd name="connsiteX74" fmla="*/ 1033999 w 2989200"/>
              <a:gd name="connsiteY74" fmla="*/ 2589380 h 2631916"/>
              <a:gd name="connsiteX75" fmla="*/ 901074 w 2989200"/>
              <a:gd name="connsiteY75" fmla="*/ 2631916 h 2631916"/>
              <a:gd name="connsiteX76" fmla="*/ 863855 w 2989200"/>
              <a:gd name="connsiteY76" fmla="*/ 2615965 h 2631916"/>
              <a:gd name="connsiteX77" fmla="*/ 1039316 w 2989200"/>
              <a:gd name="connsiteY77" fmla="*/ 2371383 h 2631916"/>
              <a:gd name="connsiteX78" fmla="*/ 1119071 w 2989200"/>
              <a:gd name="connsiteY78" fmla="*/ 2408602 h 2631916"/>
              <a:gd name="connsiteX79" fmla="*/ 1273263 w 2989200"/>
              <a:gd name="connsiteY79" fmla="*/ 2382017 h 2631916"/>
              <a:gd name="connsiteX80" fmla="*/ 1363654 w 2989200"/>
              <a:gd name="connsiteY80" fmla="*/ 2328847 h 2631916"/>
              <a:gd name="connsiteX81" fmla="*/ 1411508 w 2989200"/>
              <a:gd name="connsiteY81" fmla="*/ 2328847 h 2631916"/>
              <a:gd name="connsiteX82" fmla="*/ 1517848 w 2989200"/>
              <a:gd name="connsiteY82" fmla="*/ 2164020 h 2631916"/>
              <a:gd name="connsiteX83" fmla="*/ 1613551 w 2989200"/>
              <a:gd name="connsiteY83" fmla="*/ 2190605 h 2631916"/>
              <a:gd name="connsiteX84" fmla="*/ 1640138 w 2989200"/>
              <a:gd name="connsiteY84" fmla="*/ 2270360 h 2631916"/>
              <a:gd name="connsiteX85" fmla="*/ 1714576 w 2989200"/>
              <a:gd name="connsiteY85" fmla="*/ 2169337 h 2631916"/>
              <a:gd name="connsiteX86" fmla="*/ 1656087 w 2989200"/>
              <a:gd name="connsiteY86" fmla="*/ 2121484 h 2631916"/>
              <a:gd name="connsiteX87" fmla="*/ 1666724 w 2989200"/>
              <a:gd name="connsiteY87" fmla="*/ 2041729 h 2631916"/>
              <a:gd name="connsiteX88" fmla="*/ 1640138 w 2989200"/>
              <a:gd name="connsiteY88" fmla="*/ 2004510 h 2631916"/>
              <a:gd name="connsiteX89" fmla="*/ 1645456 w 2989200"/>
              <a:gd name="connsiteY89" fmla="*/ 1951340 h 2631916"/>
              <a:gd name="connsiteX90" fmla="*/ 1586968 w 2989200"/>
              <a:gd name="connsiteY90" fmla="*/ 1919438 h 2631916"/>
              <a:gd name="connsiteX91" fmla="*/ 1523164 w 2989200"/>
              <a:gd name="connsiteY91" fmla="*/ 1940706 h 2631916"/>
              <a:gd name="connsiteX92" fmla="*/ 1422139 w 2989200"/>
              <a:gd name="connsiteY92" fmla="*/ 1898170 h 2631916"/>
              <a:gd name="connsiteX93" fmla="*/ 1411508 w 2989200"/>
              <a:gd name="connsiteY93" fmla="*/ 1930072 h 2631916"/>
              <a:gd name="connsiteX94" fmla="*/ 1347704 w 2989200"/>
              <a:gd name="connsiteY94" fmla="*/ 1930072 h 2631916"/>
              <a:gd name="connsiteX95" fmla="*/ 1326436 w 2989200"/>
              <a:gd name="connsiteY95" fmla="*/ 1967291 h 2631916"/>
              <a:gd name="connsiteX96" fmla="*/ 1262632 w 2989200"/>
              <a:gd name="connsiteY96" fmla="*/ 2015144 h 2631916"/>
              <a:gd name="connsiteX97" fmla="*/ 1198826 w 2989200"/>
              <a:gd name="connsiteY97" fmla="*/ 1967291 h 2631916"/>
              <a:gd name="connsiteX98" fmla="*/ 1087169 w 2989200"/>
              <a:gd name="connsiteY98" fmla="*/ 1967291 h 2631916"/>
              <a:gd name="connsiteX99" fmla="*/ 917025 w 2989200"/>
              <a:gd name="connsiteY99" fmla="*/ 2015144 h 2631916"/>
              <a:gd name="connsiteX100" fmla="*/ 831953 w 2989200"/>
              <a:gd name="connsiteY100" fmla="*/ 1892853 h 2631916"/>
              <a:gd name="connsiteX101" fmla="*/ 720296 w 2989200"/>
              <a:gd name="connsiteY101" fmla="*/ 1866268 h 2631916"/>
              <a:gd name="connsiteX102" fmla="*/ 752198 w 2989200"/>
              <a:gd name="connsiteY102" fmla="*/ 1669539 h 2631916"/>
              <a:gd name="connsiteX103" fmla="*/ 683077 w 2989200"/>
              <a:gd name="connsiteY103" fmla="*/ 1733343 h 2631916"/>
              <a:gd name="connsiteX104" fmla="*/ 645858 w 2989200"/>
              <a:gd name="connsiteY104" fmla="*/ 1887536 h 2631916"/>
              <a:gd name="connsiteX105" fmla="*/ 624590 w 2989200"/>
              <a:gd name="connsiteY105" fmla="*/ 1951340 h 2631916"/>
              <a:gd name="connsiteX106" fmla="*/ 629907 w 2989200"/>
              <a:gd name="connsiteY106" fmla="*/ 2068314 h 2631916"/>
              <a:gd name="connsiteX107" fmla="*/ 778783 w 2989200"/>
              <a:gd name="connsiteY107" fmla="*/ 2179971 h 2631916"/>
              <a:gd name="connsiteX108" fmla="*/ 784100 w 2989200"/>
              <a:gd name="connsiteY108" fmla="*/ 2270360 h 2631916"/>
              <a:gd name="connsiteX109" fmla="*/ 635224 w 2989200"/>
              <a:gd name="connsiteY109" fmla="*/ 2217190 h 2631916"/>
              <a:gd name="connsiteX110" fmla="*/ 571420 w 2989200"/>
              <a:gd name="connsiteY110" fmla="*/ 2195922 h 2631916"/>
              <a:gd name="connsiteX111" fmla="*/ 438495 w 2989200"/>
              <a:gd name="connsiteY111" fmla="*/ 2073631 h 2631916"/>
              <a:gd name="connsiteX112" fmla="*/ 512933 w 2989200"/>
              <a:gd name="connsiteY112" fmla="*/ 1802464 h 2631916"/>
              <a:gd name="connsiteX113" fmla="*/ 433178 w 2989200"/>
              <a:gd name="connsiteY113" fmla="*/ 1712075 h 2631916"/>
              <a:gd name="connsiteX114" fmla="*/ 358740 w 2989200"/>
              <a:gd name="connsiteY114" fmla="*/ 1791830 h 2631916"/>
              <a:gd name="connsiteX115" fmla="*/ 337472 w 2989200"/>
              <a:gd name="connsiteY115" fmla="*/ 1712075 h 2631916"/>
              <a:gd name="connsiteX116" fmla="*/ 385325 w 2989200"/>
              <a:gd name="connsiteY116" fmla="*/ 1685490 h 2631916"/>
              <a:gd name="connsiteX117" fmla="*/ 380008 w 2989200"/>
              <a:gd name="connsiteY117" fmla="*/ 1520663 h 2631916"/>
              <a:gd name="connsiteX118" fmla="*/ 380008 w 2989200"/>
              <a:gd name="connsiteY118" fmla="*/ 1419640 h 2631916"/>
              <a:gd name="connsiteX119" fmla="*/ 459763 w 2989200"/>
              <a:gd name="connsiteY119" fmla="*/ 1307983 h 2631916"/>
              <a:gd name="connsiteX120" fmla="*/ 539518 w 2989200"/>
              <a:gd name="connsiteY120" fmla="*/ 1095303 h 2631916"/>
              <a:gd name="connsiteX121" fmla="*/ 539518 w 2989200"/>
              <a:gd name="connsiteY121" fmla="*/ 1047450 h 2631916"/>
              <a:gd name="connsiteX122" fmla="*/ 502299 w 2989200"/>
              <a:gd name="connsiteY122" fmla="*/ 1074035 h 2631916"/>
              <a:gd name="connsiteX123" fmla="*/ 443812 w 2989200"/>
              <a:gd name="connsiteY123" fmla="*/ 1111254 h 2631916"/>
              <a:gd name="connsiteX124" fmla="*/ 401276 w 2989200"/>
              <a:gd name="connsiteY124" fmla="*/ 1127205 h 2631916"/>
              <a:gd name="connsiteX125" fmla="*/ 374691 w 2989200"/>
              <a:gd name="connsiteY125" fmla="*/ 1164424 h 2631916"/>
              <a:gd name="connsiteX126" fmla="*/ 321521 w 2989200"/>
              <a:gd name="connsiteY126" fmla="*/ 1180375 h 2631916"/>
              <a:gd name="connsiteX127" fmla="*/ 326838 w 2989200"/>
              <a:gd name="connsiteY127" fmla="*/ 1228228 h 2631916"/>
              <a:gd name="connsiteX128" fmla="*/ 278984 w 2989200"/>
              <a:gd name="connsiteY128" fmla="*/ 1276081 h 2631916"/>
              <a:gd name="connsiteX129" fmla="*/ 231131 w 2989200"/>
              <a:gd name="connsiteY129" fmla="*/ 1254813 h 2631916"/>
              <a:gd name="connsiteX130" fmla="*/ 220497 w 2989200"/>
              <a:gd name="connsiteY130" fmla="*/ 1201643 h 2631916"/>
              <a:gd name="connsiteX131" fmla="*/ 204546 w 2989200"/>
              <a:gd name="connsiteY131" fmla="*/ 1074035 h 2631916"/>
              <a:gd name="connsiteX132" fmla="*/ 87572 w 2989200"/>
              <a:gd name="connsiteY132" fmla="*/ 957061 h 2631916"/>
              <a:gd name="connsiteX133" fmla="*/ 2500 w 2989200"/>
              <a:gd name="connsiteY133" fmla="*/ 893256 h 2631916"/>
              <a:gd name="connsiteX134" fmla="*/ 0 w 2989200"/>
              <a:gd name="connsiteY134" fmla="*/ 880623 h 2631916"/>
              <a:gd name="connsiteX135" fmla="*/ 10478 w 2989200"/>
              <a:gd name="connsiteY135" fmla="*/ 885280 h 2631916"/>
              <a:gd name="connsiteX136" fmla="*/ 42380 w 2989200"/>
              <a:gd name="connsiteY136" fmla="*/ 550311 h 2631916"/>
              <a:gd name="connsiteX137" fmla="*/ 265694 w 2989200"/>
              <a:gd name="connsiteY137" fmla="*/ 191412 h 2631916"/>
              <a:gd name="connsiteX138" fmla="*/ 385328 w 2989200"/>
              <a:gd name="connsiteY138" fmla="*/ 199389 h 2631916"/>
              <a:gd name="connsiteX139" fmla="*/ 560787 w 2989200"/>
              <a:gd name="connsiteY139" fmla="*/ 143559 h 2631916"/>
              <a:gd name="connsiteX140" fmla="*/ 648519 w 2989200"/>
              <a:gd name="connsiteY140" fmla="*/ 127608 h 2631916"/>
              <a:gd name="connsiteX141" fmla="*/ 744225 w 2989200"/>
              <a:gd name="connsiteY141" fmla="*/ 63804 h 2631916"/>
              <a:gd name="connsiteX142" fmla="*/ 752200 w 2989200"/>
              <a:gd name="connsiteY142" fmla="*/ 15951 h 263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2989200" h="2631916">
                <a:moveTo>
                  <a:pt x="792076" y="0"/>
                </a:moveTo>
                <a:lnTo>
                  <a:pt x="800054" y="55828"/>
                </a:lnTo>
                <a:lnTo>
                  <a:pt x="959564" y="175461"/>
                </a:lnTo>
                <a:lnTo>
                  <a:pt x="943612" y="255216"/>
                </a:lnTo>
                <a:lnTo>
                  <a:pt x="1023368" y="271167"/>
                </a:lnTo>
                <a:lnTo>
                  <a:pt x="1007416" y="366873"/>
                </a:lnTo>
                <a:lnTo>
                  <a:pt x="1039318" y="374848"/>
                </a:lnTo>
                <a:lnTo>
                  <a:pt x="1079194" y="398775"/>
                </a:lnTo>
                <a:lnTo>
                  <a:pt x="1135024" y="366873"/>
                </a:lnTo>
                <a:lnTo>
                  <a:pt x="1286559" y="438652"/>
                </a:lnTo>
                <a:lnTo>
                  <a:pt x="1302509" y="518409"/>
                </a:lnTo>
                <a:lnTo>
                  <a:pt x="1374291" y="550311"/>
                </a:lnTo>
                <a:lnTo>
                  <a:pt x="1469994" y="470554"/>
                </a:lnTo>
                <a:lnTo>
                  <a:pt x="1629507" y="414726"/>
                </a:lnTo>
                <a:lnTo>
                  <a:pt x="1749137" y="518409"/>
                </a:lnTo>
                <a:lnTo>
                  <a:pt x="1796992" y="510432"/>
                </a:lnTo>
                <a:lnTo>
                  <a:pt x="1868771" y="582213"/>
                </a:lnTo>
                <a:lnTo>
                  <a:pt x="1948527" y="590187"/>
                </a:lnTo>
                <a:lnTo>
                  <a:pt x="2131962" y="486507"/>
                </a:lnTo>
                <a:lnTo>
                  <a:pt x="2171838" y="438652"/>
                </a:lnTo>
                <a:lnTo>
                  <a:pt x="2275177" y="450133"/>
                </a:lnTo>
                <a:cubicBezTo>
                  <a:pt x="2275291" y="451624"/>
                  <a:pt x="2275408" y="453114"/>
                  <a:pt x="2275522" y="454605"/>
                </a:cubicBezTo>
                <a:lnTo>
                  <a:pt x="2251595" y="566260"/>
                </a:lnTo>
                <a:lnTo>
                  <a:pt x="2323374" y="701844"/>
                </a:lnTo>
                <a:lnTo>
                  <a:pt x="2443007" y="653991"/>
                </a:lnTo>
                <a:lnTo>
                  <a:pt x="2514786" y="653991"/>
                </a:lnTo>
                <a:lnTo>
                  <a:pt x="2546688" y="598162"/>
                </a:lnTo>
                <a:lnTo>
                  <a:pt x="2682271" y="582213"/>
                </a:lnTo>
                <a:lnTo>
                  <a:pt x="2714176" y="630064"/>
                </a:lnTo>
                <a:lnTo>
                  <a:pt x="2793930" y="638040"/>
                </a:lnTo>
                <a:lnTo>
                  <a:pt x="2841784" y="677919"/>
                </a:lnTo>
                <a:lnTo>
                  <a:pt x="2985342" y="630064"/>
                </a:lnTo>
                <a:lnTo>
                  <a:pt x="2989200" y="630064"/>
                </a:lnTo>
                <a:lnTo>
                  <a:pt x="2932172" y="733746"/>
                </a:lnTo>
                <a:lnTo>
                  <a:pt x="2953440" y="781599"/>
                </a:lnTo>
                <a:lnTo>
                  <a:pt x="2953440" y="834769"/>
                </a:lnTo>
                <a:lnTo>
                  <a:pt x="2916219" y="877305"/>
                </a:lnTo>
                <a:lnTo>
                  <a:pt x="2889636" y="994280"/>
                </a:lnTo>
                <a:lnTo>
                  <a:pt x="2857734" y="999597"/>
                </a:lnTo>
                <a:lnTo>
                  <a:pt x="2836466" y="1058084"/>
                </a:lnTo>
                <a:lnTo>
                  <a:pt x="2703539" y="1164424"/>
                </a:lnTo>
                <a:lnTo>
                  <a:pt x="2645053" y="1254813"/>
                </a:lnTo>
                <a:lnTo>
                  <a:pt x="2661003" y="1393055"/>
                </a:lnTo>
                <a:lnTo>
                  <a:pt x="2623785" y="1435591"/>
                </a:lnTo>
                <a:lnTo>
                  <a:pt x="2554662" y="1467493"/>
                </a:lnTo>
                <a:lnTo>
                  <a:pt x="2480228" y="1653588"/>
                </a:lnTo>
                <a:lnTo>
                  <a:pt x="2453641" y="1690807"/>
                </a:lnTo>
                <a:lnTo>
                  <a:pt x="2379203" y="1690807"/>
                </a:lnTo>
                <a:lnTo>
                  <a:pt x="2363250" y="1770562"/>
                </a:lnTo>
                <a:lnTo>
                  <a:pt x="2257130" y="1785722"/>
                </a:lnTo>
                <a:lnTo>
                  <a:pt x="2265772" y="1800126"/>
                </a:lnTo>
                <a:lnTo>
                  <a:pt x="2205178" y="1798982"/>
                </a:lnTo>
                <a:lnTo>
                  <a:pt x="2179403" y="1819031"/>
                </a:lnTo>
                <a:lnTo>
                  <a:pt x="2185372" y="1895397"/>
                </a:lnTo>
                <a:lnTo>
                  <a:pt x="2384205" y="2004510"/>
                </a:lnTo>
                <a:lnTo>
                  <a:pt x="2380411" y="2150144"/>
                </a:lnTo>
                <a:lnTo>
                  <a:pt x="2356911" y="2199035"/>
                </a:lnTo>
                <a:lnTo>
                  <a:pt x="2304130" y="2315105"/>
                </a:lnTo>
                <a:lnTo>
                  <a:pt x="2254766" y="2261284"/>
                </a:lnTo>
                <a:lnTo>
                  <a:pt x="2273674" y="2112382"/>
                </a:lnTo>
                <a:lnTo>
                  <a:pt x="2208913" y="2043637"/>
                </a:lnTo>
                <a:lnTo>
                  <a:pt x="2160022" y="2020137"/>
                </a:lnTo>
                <a:lnTo>
                  <a:pt x="2097434" y="1983217"/>
                </a:lnTo>
                <a:lnTo>
                  <a:pt x="2070817" y="2004510"/>
                </a:lnTo>
                <a:lnTo>
                  <a:pt x="2069480" y="2025894"/>
                </a:lnTo>
                <a:lnTo>
                  <a:pt x="2105917" y="2051309"/>
                </a:lnTo>
                <a:lnTo>
                  <a:pt x="2073277" y="2106250"/>
                </a:lnTo>
                <a:lnTo>
                  <a:pt x="2102719" y="2169337"/>
                </a:lnTo>
                <a:lnTo>
                  <a:pt x="2092812" y="2317965"/>
                </a:lnTo>
                <a:lnTo>
                  <a:pt x="2092085" y="2318213"/>
                </a:lnTo>
                <a:lnTo>
                  <a:pt x="1975107" y="2350115"/>
                </a:lnTo>
                <a:lnTo>
                  <a:pt x="1602920" y="2456455"/>
                </a:lnTo>
                <a:lnTo>
                  <a:pt x="1236045" y="2610648"/>
                </a:lnTo>
                <a:lnTo>
                  <a:pt x="1081852" y="2605331"/>
                </a:lnTo>
                <a:lnTo>
                  <a:pt x="1033999" y="2589380"/>
                </a:lnTo>
                <a:lnTo>
                  <a:pt x="901074" y="2631916"/>
                </a:lnTo>
                <a:lnTo>
                  <a:pt x="863855" y="2615965"/>
                </a:lnTo>
                <a:lnTo>
                  <a:pt x="1039316" y="2371383"/>
                </a:lnTo>
                <a:lnTo>
                  <a:pt x="1119071" y="2408602"/>
                </a:lnTo>
                <a:lnTo>
                  <a:pt x="1273263" y="2382017"/>
                </a:lnTo>
                <a:lnTo>
                  <a:pt x="1363654" y="2328847"/>
                </a:lnTo>
                <a:lnTo>
                  <a:pt x="1411508" y="2328847"/>
                </a:lnTo>
                <a:lnTo>
                  <a:pt x="1517848" y="2164020"/>
                </a:lnTo>
                <a:lnTo>
                  <a:pt x="1613551" y="2190605"/>
                </a:lnTo>
                <a:lnTo>
                  <a:pt x="1640138" y="2270360"/>
                </a:lnTo>
                <a:lnTo>
                  <a:pt x="1714576" y="2169337"/>
                </a:lnTo>
                <a:lnTo>
                  <a:pt x="1656087" y="2121484"/>
                </a:lnTo>
                <a:lnTo>
                  <a:pt x="1666724" y="2041729"/>
                </a:lnTo>
                <a:lnTo>
                  <a:pt x="1640138" y="2004510"/>
                </a:lnTo>
                <a:lnTo>
                  <a:pt x="1645456" y="1951340"/>
                </a:lnTo>
                <a:lnTo>
                  <a:pt x="1586968" y="1919438"/>
                </a:lnTo>
                <a:lnTo>
                  <a:pt x="1523164" y="1940706"/>
                </a:lnTo>
                <a:lnTo>
                  <a:pt x="1422139" y="1898170"/>
                </a:lnTo>
                <a:lnTo>
                  <a:pt x="1411508" y="1930072"/>
                </a:lnTo>
                <a:lnTo>
                  <a:pt x="1347704" y="1930072"/>
                </a:lnTo>
                <a:lnTo>
                  <a:pt x="1326436" y="1967291"/>
                </a:lnTo>
                <a:lnTo>
                  <a:pt x="1262632" y="2015144"/>
                </a:lnTo>
                <a:lnTo>
                  <a:pt x="1198826" y="1967291"/>
                </a:lnTo>
                <a:lnTo>
                  <a:pt x="1087169" y="1967291"/>
                </a:lnTo>
                <a:lnTo>
                  <a:pt x="917025" y="2015144"/>
                </a:lnTo>
                <a:lnTo>
                  <a:pt x="831953" y="1892853"/>
                </a:lnTo>
                <a:lnTo>
                  <a:pt x="720296" y="1866268"/>
                </a:lnTo>
                <a:lnTo>
                  <a:pt x="752198" y="1669539"/>
                </a:lnTo>
                <a:lnTo>
                  <a:pt x="683077" y="1733343"/>
                </a:lnTo>
                <a:lnTo>
                  <a:pt x="645858" y="1887536"/>
                </a:lnTo>
                <a:lnTo>
                  <a:pt x="624590" y="1951340"/>
                </a:lnTo>
                <a:lnTo>
                  <a:pt x="629907" y="2068314"/>
                </a:lnTo>
                <a:lnTo>
                  <a:pt x="778783" y="2179971"/>
                </a:lnTo>
                <a:lnTo>
                  <a:pt x="784100" y="2270360"/>
                </a:lnTo>
                <a:lnTo>
                  <a:pt x="635224" y="2217190"/>
                </a:lnTo>
                <a:lnTo>
                  <a:pt x="571420" y="2195922"/>
                </a:lnTo>
                <a:lnTo>
                  <a:pt x="438495" y="2073631"/>
                </a:lnTo>
                <a:lnTo>
                  <a:pt x="512933" y="1802464"/>
                </a:lnTo>
                <a:lnTo>
                  <a:pt x="433178" y="1712075"/>
                </a:lnTo>
                <a:lnTo>
                  <a:pt x="358740" y="1791830"/>
                </a:lnTo>
                <a:lnTo>
                  <a:pt x="337472" y="1712075"/>
                </a:lnTo>
                <a:lnTo>
                  <a:pt x="385325" y="1685490"/>
                </a:lnTo>
                <a:lnTo>
                  <a:pt x="380008" y="1520663"/>
                </a:lnTo>
                <a:lnTo>
                  <a:pt x="380008" y="1419640"/>
                </a:lnTo>
                <a:lnTo>
                  <a:pt x="459763" y="1307983"/>
                </a:lnTo>
                <a:lnTo>
                  <a:pt x="539518" y="1095303"/>
                </a:lnTo>
                <a:lnTo>
                  <a:pt x="539518" y="1047450"/>
                </a:lnTo>
                <a:lnTo>
                  <a:pt x="502299" y="1074035"/>
                </a:lnTo>
                <a:lnTo>
                  <a:pt x="443812" y="1111254"/>
                </a:lnTo>
                <a:lnTo>
                  <a:pt x="401276" y="1127205"/>
                </a:lnTo>
                <a:lnTo>
                  <a:pt x="374691" y="1164424"/>
                </a:lnTo>
                <a:lnTo>
                  <a:pt x="321521" y="1180375"/>
                </a:lnTo>
                <a:lnTo>
                  <a:pt x="326838" y="1228228"/>
                </a:lnTo>
                <a:lnTo>
                  <a:pt x="278984" y="1276081"/>
                </a:lnTo>
                <a:lnTo>
                  <a:pt x="231131" y="1254813"/>
                </a:lnTo>
                <a:lnTo>
                  <a:pt x="220497" y="1201643"/>
                </a:lnTo>
                <a:lnTo>
                  <a:pt x="204546" y="1074035"/>
                </a:lnTo>
                <a:lnTo>
                  <a:pt x="87572" y="957061"/>
                </a:lnTo>
                <a:lnTo>
                  <a:pt x="2500" y="893256"/>
                </a:lnTo>
                <a:lnTo>
                  <a:pt x="0" y="880623"/>
                </a:lnTo>
                <a:lnTo>
                  <a:pt x="10478" y="885280"/>
                </a:lnTo>
                <a:lnTo>
                  <a:pt x="42380" y="550311"/>
                </a:lnTo>
                <a:lnTo>
                  <a:pt x="265694" y="191412"/>
                </a:lnTo>
                <a:lnTo>
                  <a:pt x="385328" y="199389"/>
                </a:lnTo>
                <a:lnTo>
                  <a:pt x="560787" y="143559"/>
                </a:lnTo>
                <a:lnTo>
                  <a:pt x="648519" y="127608"/>
                </a:lnTo>
                <a:lnTo>
                  <a:pt x="744225" y="63804"/>
                </a:lnTo>
                <a:lnTo>
                  <a:pt x="752200" y="159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2A2EB8E0-7051-3D88-C789-5208ED608A54}"/>
              </a:ext>
            </a:extLst>
          </p:cNvPr>
          <p:cNvSpPr/>
          <p:nvPr/>
        </p:nvSpPr>
        <p:spPr bwMode="auto">
          <a:xfrm>
            <a:off x="4656142" y="3834045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EB9EF57-16B6-0FE9-007D-AE49CFABD471}"/>
              </a:ext>
            </a:extLst>
          </p:cNvPr>
          <p:cNvSpPr/>
          <p:nvPr/>
        </p:nvSpPr>
        <p:spPr bwMode="auto">
          <a:xfrm>
            <a:off x="10371142" y="4234095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E4FE63E-2546-2331-BD55-73076FE88D17}"/>
              </a:ext>
            </a:extLst>
          </p:cNvPr>
          <p:cNvGrpSpPr/>
          <p:nvPr/>
        </p:nvGrpSpPr>
        <p:grpSpPr>
          <a:xfrm>
            <a:off x="1119489" y="2415132"/>
            <a:ext cx="2759103" cy="2785998"/>
            <a:chOff x="11804232" y="7462635"/>
            <a:chExt cx="1199258" cy="1210948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8C530C0-19EF-0A44-47E2-EDB1E27B783F}"/>
                </a:ext>
              </a:extLst>
            </p:cNvPr>
            <p:cNvSpPr/>
            <p:nvPr/>
          </p:nvSpPr>
          <p:spPr>
            <a:xfrm>
              <a:off x="12298353" y="7617253"/>
              <a:ext cx="135060" cy="254176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704C888-9012-657D-4D2E-A03BD1A42A5C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C9F22F9-C6BF-4578-F2B5-B2859D003AFF}"/>
              </a:ext>
            </a:extLst>
          </p:cNvPr>
          <p:cNvGrpSpPr/>
          <p:nvPr/>
        </p:nvGrpSpPr>
        <p:grpSpPr>
          <a:xfrm>
            <a:off x="4841319" y="2415132"/>
            <a:ext cx="2759103" cy="2785998"/>
            <a:chOff x="11804232" y="7462635"/>
            <a:chExt cx="1199258" cy="1210948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8C44C48-FFD8-DE03-68B2-F62EF7700114}"/>
                </a:ext>
              </a:extLst>
            </p:cNvPr>
            <p:cNvSpPr/>
            <p:nvPr/>
          </p:nvSpPr>
          <p:spPr>
            <a:xfrm>
              <a:off x="12105815" y="7600219"/>
              <a:ext cx="190938" cy="359335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F0A167F-E812-1A04-FACD-4488DB9868AA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2EA64C2-2A1B-33B6-E02F-577DC2A223F0}"/>
              </a:ext>
            </a:extLst>
          </p:cNvPr>
          <p:cNvGrpSpPr/>
          <p:nvPr/>
        </p:nvGrpSpPr>
        <p:grpSpPr>
          <a:xfrm>
            <a:off x="8491839" y="2415132"/>
            <a:ext cx="2759103" cy="2785998"/>
            <a:chOff x="11804232" y="7462635"/>
            <a:chExt cx="1199258" cy="1210948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B167375-B079-E6D9-D4A1-4D484082BF99}"/>
                </a:ext>
              </a:extLst>
            </p:cNvPr>
            <p:cNvSpPr/>
            <p:nvPr/>
          </p:nvSpPr>
          <p:spPr>
            <a:xfrm>
              <a:off x="12031753" y="7600219"/>
              <a:ext cx="265000" cy="498715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7F59B7D-BD00-B35E-764D-89C633716D8C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E5C2745-94EF-D0FB-7C9F-4DE2BEEE793F}"/>
              </a:ext>
            </a:extLst>
          </p:cNvPr>
          <p:cNvSpPr txBox="1"/>
          <p:nvPr/>
        </p:nvSpPr>
        <p:spPr>
          <a:xfrm>
            <a:off x="4279220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新潟県はどれ？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727AE09-EC20-EE7D-F465-6FE1D6EA5186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1FB56C7-3C80-6325-9713-DFC3CED25401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B8ABC5D-1508-BA43-6C35-FED25AA299D0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F99AB8-B3DF-3ABA-56CD-737F6F87A331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C6D49CF-4FFE-6C12-6023-2A41929B5032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E74D06-DDBB-95F3-E90E-A0AFA30552A4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D247434-9341-DDAE-4D56-16A5CF88A0A7}"/>
              </a:ext>
            </a:extLst>
          </p:cNvPr>
          <p:cNvSpPr txBox="1"/>
          <p:nvPr/>
        </p:nvSpPr>
        <p:spPr>
          <a:xfrm>
            <a:off x="4022739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新潟県、正解は②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9188F1-1594-D1E9-65A2-3DCE90A199FC}"/>
              </a:ext>
            </a:extLst>
          </p:cNvPr>
          <p:cNvSpPr txBox="1"/>
          <p:nvPr/>
        </p:nvSpPr>
        <p:spPr>
          <a:xfrm>
            <a:off x="2996821" y="5907497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佐渡島の位置と大きさに注目です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48B6F50-03B4-CF7C-23E2-0588AFCF956F}"/>
              </a:ext>
            </a:extLst>
          </p:cNvPr>
          <p:cNvGrpSpPr/>
          <p:nvPr/>
        </p:nvGrpSpPr>
        <p:grpSpPr>
          <a:xfrm>
            <a:off x="1119489" y="2415132"/>
            <a:ext cx="2759103" cy="2785998"/>
            <a:chOff x="11804232" y="7462635"/>
            <a:chExt cx="1199258" cy="1210948"/>
          </a:xfrm>
          <a:solidFill>
            <a:schemeClr val="bg1">
              <a:lumMod val="85000"/>
            </a:schemeClr>
          </a:solidFill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3CFDD19-E679-8C7D-5BEF-327A031520FC}"/>
                </a:ext>
              </a:extLst>
            </p:cNvPr>
            <p:cNvSpPr/>
            <p:nvPr/>
          </p:nvSpPr>
          <p:spPr>
            <a:xfrm>
              <a:off x="12298353" y="7617253"/>
              <a:ext cx="135060" cy="254176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41427F7-A876-8FA4-2486-01CC19AE5828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078F2A5-EF54-5C8D-F762-A2F7CCC4C7BC}"/>
              </a:ext>
            </a:extLst>
          </p:cNvPr>
          <p:cNvGrpSpPr/>
          <p:nvPr/>
        </p:nvGrpSpPr>
        <p:grpSpPr>
          <a:xfrm>
            <a:off x="4841319" y="2415132"/>
            <a:ext cx="2759103" cy="2785998"/>
            <a:chOff x="11804232" y="7462635"/>
            <a:chExt cx="1199258" cy="121094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096E52A-6C03-08A3-5CBC-F9A1C9B69BAE}"/>
                </a:ext>
              </a:extLst>
            </p:cNvPr>
            <p:cNvSpPr/>
            <p:nvPr/>
          </p:nvSpPr>
          <p:spPr>
            <a:xfrm>
              <a:off x="12105815" y="7600219"/>
              <a:ext cx="190938" cy="359335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6E41CD2-4AB5-325D-881B-9E1745E18D0A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7875BEC-939A-412D-1CF9-CFF514CF2D37}"/>
              </a:ext>
            </a:extLst>
          </p:cNvPr>
          <p:cNvGrpSpPr/>
          <p:nvPr/>
        </p:nvGrpSpPr>
        <p:grpSpPr>
          <a:xfrm>
            <a:off x="8491839" y="2415132"/>
            <a:ext cx="2759103" cy="2785998"/>
            <a:chOff x="11804232" y="7462635"/>
            <a:chExt cx="1199258" cy="1210948"/>
          </a:xfrm>
          <a:solidFill>
            <a:schemeClr val="bg1">
              <a:lumMod val="85000"/>
            </a:schemeClr>
          </a:solidFill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2F9F6D5-B9E4-D09A-588E-82E6146280AC}"/>
                </a:ext>
              </a:extLst>
            </p:cNvPr>
            <p:cNvSpPr/>
            <p:nvPr/>
          </p:nvSpPr>
          <p:spPr>
            <a:xfrm>
              <a:off x="12031753" y="7600219"/>
              <a:ext cx="265000" cy="498715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3A2ED99-EC97-F819-5E31-AC7C04C38BBC}"/>
                </a:ext>
              </a:extLst>
            </p:cNvPr>
            <p:cNvSpPr/>
            <p:nvPr/>
          </p:nvSpPr>
          <p:spPr>
            <a:xfrm>
              <a:off x="11804232" y="7462635"/>
              <a:ext cx="1199258" cy="1210948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9" name="楕円 28">
            <a:extLst>
              <a:ext uri="{FF2B5EF4-FFF2-40B4-BE49-F238E27FC236}">
                <a16:creationId xmlns:a16="http://schemas.microsoft.com/office/drawing/2014/main" id="{B95B2CA1-7998-1536-19B8-7AA91384C5DB}"/>
              </a:ext>
            </a:extLst>
          </p:cNvPr>
          <p:cNvSpPr/>
          <p:nvPr/>
        </p:nvSpPr>
        <p:spPr bwMode="auto">
          <a:xfrm>
            <a:off x="2000545" y="2586207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4C58EAE0-ADA0-A3F6-8526-8405AECB1179}"/>
              </a:ext>
            </a:extLst>
          </p:cNvPr>
          <p:cNvSpPr/>
          <p:nvPr/>
        </p:nvSpPr>
        <p:spPr bwMode="auto">
          <a:xfrm>
            <a:off x="8812304" y="2986257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A2EE5E6-F009-94F9-A52F-14C4EB402DC2}"/>
              </a:ext>
            </a:extLst>
          </p:cNvPr>
          <p:cNvSpPr/>
          <p:nvPr/>
        </p:nvSpPr>
        <p:spPr>
          <a:xfrm>
            <a:off x="1371600" y="2507927"/>
            <a:ext cx="1844080" cy="2653708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77B92068-D5E7-70D1-5D02-1E903CF86AED}"/>
              </a:ext>
            </a:extLst>
          </p:cNvPr>
          <p:cNvSpPr/>
          <p:nvPr/>
        </p:nvSpPr>
        <p:spPr>
          <a:xfrm>
            <a:off x="5207000" y="2507927"/>
            <a:ext cx="1844080" cy="2653708"/>
          </a:xfrm>
          <a:custGeom>
            <a:avLst/>
            <a:gdLst>
              <a:gd name="connsiteX0" fmla="*/ 761027 w 1844080"/>
              <a:gd name="connsiteY0" fmla="*/ 0 h 2653708"/>
              <a:gd name="connsiteX1" fmla="*/ 789714 w 1844080"/>
              <a:gd name="connsiteY1" fmla="*/ 11224 h 2653708"/>
              <a:gd name="connsiteX2" fmla="*/ 802840 w 1844080"/>
              <a:gd name="connsiteY2" fmla="*/ 81223 h 2653708"/>
              <a:gd name="connsiteX3" fmla="*/ 785338 w 1844080"/>
              <a:gd name="connsiteY3" fmla="*/ 111849 h 2653708"/>
              <a:gd name="connsiteX4" fmla="*/ 824714 w 1844080"/>
              <a:gd name="connsiteY4" fmla="*/ 142474 h 2653708"/>
              <a:gd name="connsiteX5" fmla="*/ 894714 w 1844080"/>
              <a:gd name="connsiteY5" fmla="*/ 138098 h 2653708"/>
              <a:gd name="connsiteX6" fmla="*/ 916588 w 1844080"/>
              <a:gd name="connsiteY6" fmla="*/ 155599 h 2653708"/>
              <a:gd name="connsiteX7" fmla="*/ 955961 w 1844080"/>
              <a:gd name="connsiteY7" fmla="*/ 142474 h 2653708"/>
              <a:gd name="connsiteX8" fmla="*/ 1113461 w 1844080"/>
              <a:gd name="connsiteY8" fmla="*/ 221223 h 2653708"/>
              <a:gd name="connsiteX9" fmla="*/ 1087211 w 1844080"/>
              <a:gd name="connsiteY9" fmla="*/ 361222 h 2653708"/>
              <a:gd name="connsiteX10" fmla="*/ 1161587 w 1844080"/>
              <a:gd name="connsiteY10" fmla="*/ 383096 h 2653708"/>
              <a:gd name="connsiteX11" fmla="*/ 1257837 w 1844080"/>
              <a:gd name="connsiteY11" fmla="*/ 448721 h 2653708"/>
              <a:gd name="connsiteX12" fmla="*/ 1345334 w 1844080"/>
              <a:gd name="connsiteY12" fmla="*/ 461846 h 2653708"/>
              <a:gd name="connsiteX13" fmla="*/ 1358460 w 1844080"/>
              <a:gd name="connsiteY13" fmla="*/ 400598 h 2653708"/>
              <a:gd name="connsiteX14" fmla="*/ 1305958 w 1844080"/>
              <a:gd name="connsiteY14" fmla="*/ 391847 h 2653708"/>
              <a:gd name="connsiteX15" fmla="*/ 1297209 w 1844080"/>
              <a:gd name="connsiteY15" fmla="*/ 352473 h 2653708"/>
              <a:gd name="connsiteX16" fmla="*/ 1332209 w 1844080"/>
              <a:gd name="connsiteY16" fmla="*/ 343722 h 2653708"/>
              <a:gd name="connsiteX17" fmla="*/ 1319084 w 1844080"/>
              <a:gd name="connsiteY17" fmla="*/ 299971 h 2653708"/>
              <a:gd name="connsiteX18" fmla="*/ 1354083 w 1844080"/>
              <a:gd name="connsiteY18" fmla="*/ 264971 h 2653708"/>
              <a:gd name="connsiteX19" fmla="*/ 1384711 w 1844080"/>
              <a:gd name="connsiteY19" fmla="*/ 295598 h 2653708"/>
              <a:gd name="connsiteX20" fmla="*/ 1415334 w 1844080"/>
              <a:gd name="connsiteY20" fmla="*/ 273722 h 2653708"/>
              <a:gd name="connsiteX21" fmla="*/ 1463459 w 1844080"/>
              <a:gd name="connsiteY21" fmla="*/ 295598 h 2653708"/>
              <a:gd name="connsiteX22" fmla="*/ 1415334 w 1844080"/>
              <a:gd name="connsiteY22" fmla="*/ 418096 h 2653708"/>
              <a:gd name="connsiteX23" fmla="*/ 1520333 w 1844080"/>
              <a:gd name="connsiteY23" fmla="*/ 404970 h 2653708"/>
              <a:gd name="connsiteX24" fmla="*/ 1550957 w 1844080"/>
              <a:gd name="connsiteY24" fmla="*/ 439970 h 2653708"/>
              <a:gd name="connsiteX25" fmla="*/ 1550957 w 1844080"/>
              <a:gd name="connsiteY25" fmla="*/ 470597 h 2653708"/>
              <a:gd name="connsiteX26" fmla="*/ 1642834 w 1844080"/>
              <a:gd name="connsiteY26" fmla="*/ 549346 h 2653708"/>
              <a:gd name="connsiteX27" fmla="*/ 1634082 w 1844080"/>
              <a:gd name="connsiteY27" fmla="*/ 623720 h 2653708"/>
              <a:gd name="connsiteX28" fmla="*/ 1669081 w 1844080"/>
              <a:gd name="connsiteY28" fmla="*/ 645596 h 2653708"/>
              <a:gd name="connsiteX29" fmla="*/ 1669081 w 1844080"/>
              <a:gd name="connsiteY29" fmla="*/ 684969 h 2653708"/>
              <a:gd name="connsiteX30" fmla="*/ 1712834 w 1844080"/>
              <a:gd name="connsiteY30" fmla="*/ 698094 h 2653708"/>
              <a:gd name="connsiteX31" fmla="*/ 1844080 w 1844080"/>
              <a:gd name="connsiteY31" fmla="*/ 846844 h 2653708"/>
              <a:gd name="connsiteX32" fmla="*/ 1766500 w 1844080"/>
              <a:gd name="connsiteY32" fmla="*/ 942058 h 2653708"/>
              <a:gd name="connsiteX33" fmla="*/ 1765332 w 1844080"/>
              <a:gd name="connsiteY33" fmla="*/ 938718 h 2653708"/>
              <a:gd name="connsiteX34" fmla="*/ 1712834 w 1844080"/>
              <a:gd name="connsiteY34" fmla="*/ 938718 h 2653708"/>
              <a:gd name="connsiteX35" fmla="*/ 1708457 w 1844080"/>
              <a:gd name="connsiteY35" fmla="*/ 1030594 h 2653708"/>
              <a:gd name="connsiteX36" fmla="*/ 1677834 w 1844080"/>
              <a:gd name="connsiteY36" fmla="*/ 1061217 h 2653708"/>
              <a:gd name="connsiteX37" fmla="*/ 1699708 w 1844080"/>
              <a:gd name="connsiteY37" fmla="*/ 1131217 h 2653708"/>
              <a:gd name="connsiteX38" fmla="*/ 1664709 w 1844080"/>
              <a:gd name="connsiteY38" fmla="*/ 1148716 h 2653708"/>
              <a:gd name="connsiteX39" fmla="*/ 1612207 w 1844080"/>
              <a:gd name="connsiteY39" fmla="*/ 1179342 h 2653708"/>
              <a:gd name="connsiteX40" fmla="*/ 1603458 w 1844080"/>
              <a:gd name="connsiteY40" fmla="*/ 1218716 h 2653708"/>
              <a:gd name="connsiteX41" fmla="*/ 1638458 w 1844080"/>
              <a:gd name="connsiteY41" fmla="*/ 1275592 h 2653708"/>
              <a:gd name="connsiteX42" fmla="*/ 1612207 w 1844080"/>
              <a:gd name="connsiteY42" fmla="*/ 1301841 h 2653708"/>
              <a:gd name="connsiteX43" fmla="*/ 1581584 w 1844080"/>
              <a:gd name="connsiteY43" fmla="*/ 1454963 h 2653708"/>
              <a:gd name="connsiteX44" fmla="*/ 1537835 w 1844080"/>
              <a:gd name="connsiteY44" fmla="*/ 1538088 h 2653708"/>
              <a:gd name="connsiteX45" fmla="*/ 1647207 w 1844080"/>
              <a:gd name="connsiteY45" fmla="*/ 1551214 h 2653708"/>
              <a:gd name="connsiteX46" fmla="*/ 1647207 w 1844080"/>
              <a:gd name="connsiteY46" fmla="*/ 1594963 h 2653708"/>
              <a:gd name="connsiteX47" fmla="*/ 1572835 w 1844080"/>
              <a:gd name="connsiteY47" fmla="*/ 1678087 h 2653708"/>
              <a:gd name="connsiteX48" fmla="*/ 1568458 w 1844080"/>
              <a:gd name="connsiteY48" fmla="*/ 1743712 h 2653708"/>
              <a:gd name="connsiteX49" fmla="*/ 1634083 w 1844080"/>
              <a:gd name="connsiteY49" fmla="*/ 1853086 h 2653708"/>
              <a:gd name="connsiteX50" fmla="*/ 1620958 w 1844080"/>
              <a:gd name="connsiteY50" fmla="*/ 1892462 h 2653708"/>
              <a:gd name="connsiteX51" fmla="*/ 1638458 w 1844080"/>
              <a:gd name="connsiteY51" fmla="*/ 1905588 h 2653708"/>
              <a:gd name="connsiteX52" fmla="*/ 1638458 w 1844080"/>
              <a:gd name="connsiteY52" fmla="*/ 2076210 h 2653708"/>
              <a:gd name="connsiteX53" fmla="*/ 1585958 w 1844080"/>
              <a:gd name="connsiteY53" fmla="*/ 2163710 h 2653708"/>
              <a:gd name="connsiteX54" fmla="*/ 1638458 w 1844080"/>
              <a:gd name="connsiteY54" fmla="*/ 2220586 h 2653708"/>
              <a:gd name="connsiteX55" fmla="*/ 1569755 w 1844080"/>
              <a:gd name="connsiteY55" fmla="*/ 2280701 h 2653708"/>
              <a:gd name="connsiteX56" fmla="*/ 1568458 w 1844080"/>
              <a:gd name="connsiteY56" fmla="*/ 2274542 h 2653708"/>
              <a:gd name="connsiteX57" fmla="*/ 1311793 w 1844080"/>
              <a:gd name="connsiteY57" fmla="*/ 2309542 h 2653708"/>
              <a:gd name="connsiteX58" fmla="*/ 1253460 w 1844080"/>
              <a:gd name="connsiteY58" fmla="*/ 2373708 h 2653708"/>
              <a:gd name="connsiteX59" fmla="*/ 1142628 w 1844080"/>
              <a:gd name="connsiteY59" fmla="*/ 2461208 h 2653708"/>
              <a:gd name="connsiteX60" fmla="*/ 1130961 w 1844080"/>
              <a:gd name="connsiteY60" fmla="*/ 2397041 h 2653708"/>
              <a:gd name="connsiteX61" fmla="*/ 1095961 w 1844080"/>
              <a:gd name="connsiteY61" fmla="*/ 2362042 h 2653708"/>
              <a:gd name="connsiteX62" fmla="*/ 1020129 w 1844080"/>
              <a:gd name="connsiteY62" fmla="*/ 2397041 h 2653708"/>
              <a:gd name="connsiteX63" fmla="*/ 909296 w 1844080"/>
              <a:gd name="connsiteY63" fmla="*/ 2408708 h 2653708"/>
              <a:gd name="connsiteX64" fmla="*/ 891796 w 1844080"/>
              <a:gd name="connsiteY64" fmla="*/ 2443708 h 2653708"/>
              <a:gd name="connsiteX65" fmla="*/ 705131 w 1844080"/>
              <a:gd name="connsiteY65" fmla="*/ 2467041 h 2653708"/>
              <a:gd name="connsiteX66" fmla="*/ 635131 w 1844080"/>
              <a:gd name="connsiteY66" fmla="*/ 2519541 h 2653708"/>
              <a:gd name="connsiteX67" fmla="*/ 559298 w 1844080"/>
              <a:gd name="connsiteY67" fmla="*/ 2554540 h 2653708"/>
              <a:gd name="connsiteX68" fmla="*/ 390133 w 1844080"/>
              <a:gd name="connsiteY68" fmla="*/ 2548705 h 2653708"/>
              <a:gd name="connsiteX69" fmla="*/ 343466 w 1844080"/>
              <a:gd name="connsiteY69" fmla="*/ 2542874 h 2653708"/>
              <a:gd name="connsiteX70" fmla="*/ 320133 w 1844080"/>
              <a:gd name="connsiteY70" fmla="*/ 2601207 h 2653708"/>
              <a:gd name="connsiteX71" fmla="*/ 238467 w 1844080"/>
              <a:gd name="connsiteY71" fmla="*/ 2653708 h 2653708"/>
              <a:gd name="connsiteX72" fmla="*/ 174301 w 1844080"/>
              <a:gd name="connsiteY72" fmla="*/ 2624540 h 2653708"/>
              <a:gd name="connsiteX73" fmla="*/ 104301 w 1844080"/>
              <a:gd name="connsiteY73" fmla="*/ 2636206 h 2653708"/>
              <a:gd name="connsiteX74" fmla="*/ 10969 w 1844080"/>
              <a:gd name="connsiteY74" fmla="*/ 2595372 h 2653708"/>
              <a:gd name="connsiteX75" fmla="*/ 0 w 1844080"/>
              <a:gd name="connsiteY75" fmla="*/ 2513110 h 2653708"/>
              <a:gd name="connsiteX76" fmla="*/ 76594 w 1844080"/>
              <a:gd name="connsiteY76" fmla="*/ 2491831 h 2653708"/>
              <a:gd name="connsiteX77" fmla="*/ 107217 w 1844080"/>
              <a:gd name="connsiteY77" fmla="*/ 2504956 h 2653708"/>
              <a:gd name="connsiteX78" fmla="*/ 164091 w 1844080"/>
              <a:gd name="connsiteY78" fmla="*/ 2474333 h 2653708"/>
              <a:gd name="connsiteX79" fmla="*/ 360965 w 1844080"/>
              <a:gd name="connsiteY79" fmla="*/ 2408708 h 2653708"/>
              <a:gd name="connsiteX80" fmla="*/ 387215 w 1844080"/>
              <a:gd name="connsiteY80" fmla="*/ 2338708 h 2653708"/>
              <a:gd name="connsiteX81" fmla="*/ 527214 w 1844080"/>
              <a:gd name="connsiteY81" fmla="*/ 2224958 h 2653708"/>
              <a:gd name="connsiteX82" fmla="*/ 632214 w 1844080"/>
              <a:gd name="connsiteY82" fmla="*/ 2111210 h 2653708"/>
              <a:gd name="connsiteX83" fmla="*/ 702213 w 1844080"/>
              <a:gd name="connsiteY83" fmla="*/ 2067461 h 2653708"/>
              <a:gd name="connsiteX84" fmla="*/ 754715 w 1844080"/>
              <a:gd name="connsiteY84" fmla="*/ 2023711 h 2653708"/>
              <a:gd name="connsiteX85" fmla="*/ 759087 w 1844080"/>
              <a:gd name="connsiteY85" fmla="*/ 1896837 h 2653708"/>
              <a:gd name="connsiteX86" fmla="*/ 770497 w 1844080"/>
              <a:gd name="connsiteY86" fmla="*/ 1887710 h 2653708"/>
              <a:gd name="connsiteX87" fmla="*/ 808038 w 1844080"/>
              <a:gd name="connsiteY87" fmla="*/ 1902148 h 2653708"/>
              <a:gd name="connsiteX88" fmla="*/ 860425 w 1844080"/>
              <a:gd name="connsiteY88" fmla="*/ 1892623 h 2653708"/>
              <a:gd name="connsiteX89" fmla="*/ 941388 w 1844080"/>
              <a:gd name="connsiteY89" fmla="*/ 1868811 h 2653708"/>
              <a:gd name="connsiteX90" fmla="*/ 979488 w 1844080"/>
              <a:gd name="connsiteY90" fmla="*/ 1844998 h 2653708"/>
              <a:gd name="connsiteX91" fmla="*/ 1012825 w 1844080"/>
              <a:gd name="connsiteY91" fmla="*/ 1873573 h 2653708"/>
              <a:gd name="connsiteX92" fmla="*/ 1131888 w 1844080"/>
              <a:gd name="connsiteY92" fmla="*/ 1778323 h 2653708"/>
              <a:gd name="connsiteX93" fmla="*/ 1074738 w 1844080"/>
              <a:gd name="connsiteY93" fmla="*/ 1773561 h 2653708"/>
              <a:gd name="connsiteX94" fmla="*/ 1050925 w 1844080"/>
              <a:gd name="connsiteY94" fmla="*/ 1735461 h 2653708"/>
              <a:gd name="connsiteX95" fmla="*/ 936625 w 1844080"/>
              <a:gd name="connsiteY95" fmla="*/ 1754511 h 2653708"/>
              <a:gd name="connsiteX96" fmla="*/ 934412 w 1844080"/>
              <a:gd name="connsiteY96" fmla="*/ 1752558 h 2653708"/>
              <a:gd name="connsiteX97" fmla="*/ 947212 w 1844080"/>
              <a:gd name="connsiteY97" fmla="*/ 1721838 h 2653708"/>
              <a:gd name="connsiteX98" fmla="*/ 960337 w 1844080"/>
              <a:gd name="connsiteY98" fmla="*/ 1673713 h 2653708"/>
              <a:gd name="connsiteX99" fmla="*/ 990960 w 1844080"/>
              <a:gd name="connsiteY99" fmla="*/ 1643088 h 2653708"/>
              <a:gd name="connsiteX100" fmla="*/ 990960 w 1844080"/>
              <a:gd name="connsiteY100" fmla="*/ 1594963 h 2653708"/>
              <a:gd name="connsiteX101" fmla="*/ 942839 w 1844080"/>
              <a:gd name="connsiteY101" fmla="*/ 1573088 h 2653708"/>
              <a:gd name="connsiteX102" fmla="*/ 942839 w 1844080"/>
              <a:gd name="connsiteY102" fmla="*/ 1542465 h 2653708"/>
              <a:gd name="connsiteX103" fmla="*/ 934086 w 1844080"/>
              <a:gd name="connsiteY103" fmla="*/ 1503089 h 2653708"/>
              <a:gd name="connsiteX104" fmla="*/ 982211 w 1844080"/>
              <a:gd name="connsiteY104" fmla="*/ 1476840 h 2653708"/>
              <a:gd name="connsiteX105" fmla="*/ 999713 w 1844080"/>
              <a:gd name="connsiteY105" fmla="*/ 1398089 h 2653708"/>
              <a:gd name="connsiteX106" fmla="*/ 925337 w 1844080"/>
              <a:gd name="connsiteY106" fmla="*/ 1349964 h 2653708"/>
              <a:gd name="connsiteX107" fmla="*/ 929714 w 1844080"/>
              <a:gd name="connsiteY107" fmla="*/ 1314964 h 2653708"/>
              <a:gd name="connsiteX108" fmla="*/ 872839 w 1844080"/>
              <a:gd name="connsiteY108" fmla="*/ 1301841 h 2653708"/>
              <a:gd name="connsiteX109" fmla="*/ 899086 w 1844080"/>
              <a:gd name="connsiteY109" fmla="*/ 1266841 h 2653708"/>
              <a:gd name="connsiteX110" fmla="*/ 853702 w 1844080"/>
              <a:gd name="connsiteY110" fmla="*/ 1197569 h 2653708"/>
              <a:gd name="connsiteX111" fmla="*/ 891796 w 1844080"/>
              <a:gd name="connsiteY111" fmla="*/ 1183716 h 2653708"/>
              <a:gd name="connsiteX112" fmla="*/ 1002627 w 1844080"/>
              <a:gd name="connsiteY112" fmla="*/ 1102050 h 2653708"/>
              <a:gd name="connsiteX113" fmla="*/ 1008462 w 1844080"/>
              <a:gd name="connsiteY113" fmla="*/ 997051 h 2653708"/>
              <a:gd name="connsiteX114" fmla="*/ 961796 w 1844080"/>
              <a:gd name="connsiteY114" fmla="*/ 962051 h 2653708"/>
              <a:gd name="connsiteX115" fmla="*/ 973462 w 1844080"/>
              <a:gd name="connsiteY115" fmla="*/ 915385 h 2653708"/>
              <a:gd name="connsiteX116" fmla="*/ 920961 w 1844080"/>
              <a:gd name="connsiteY116" fmla="*/ 833718 h 2653708"/>
              <a:gd name="connsiteX117" fmla="*/ 938463 w 1844080"/>
              <a:gd name="connsiteY117" fmla="*/ 687886 h 2653708"/>
              <a:gd name="connsiteX118" fmla="*/ 961796 w 1844080"/>
              <a:gd name="connsiteY118" fmla="*/ 571220 h 2653708"/>
              <a:gd name="connsiteX119" fmla="*/ 891796 w 1844080"/>
              <a:gd name="connsiteY119" fmla="*/ 477888 h 2653708"/>
              <a:gd name="connsiteX120" fmla="*/ 926796 w 1844080"/>
              <a:gd name="connsiteY120" fmla="*/ 460388 h 2653708"/>
              <a:gd name="connsiteX121" fmla="*/ 1020129 w 1844080"/>
              <a:gd name="connsiteY121" fmla="*/ 466221 h 2653708"/>
              <a:gd name="connsiteX122" fmla="*/ 1025960 w 1844080"/>
              <a:gd name="connsiteY122" fmla="*/ 425388 h 2653708"/>
              <a:gd name="connsiteX123" fmla="*/ 990960 w 1844080"/>
              <a:gd name="connsiteY123" fmla="*/ 407888 h 2653708"/>
              <a:gd name="connsiteX124" fmla="*/ 845130 w 1844080"/>
              <a:gd name="connsiteY124" fmla="*/ 367055 h 2653708"/>
              <a:gd name="connsiteX125" fmla="*/ 804295 w 1844080"/>
              <a:gd name="connsiteY125" fmla="*/ 326222 h 2653708"/>
              <a:gd name="connsiteX126" fmla="*/ 745962 w 1844080"/>
              <a:gd name="connsiteY126" fmla="*/ 337888 h 2653708"/>
              <a:gd name="connsiteX127" fmla="*/ 699296 w 1844080"/>
              <a:gd name="connsiteY127" fmla="*/ 279555 h 2653708"/>
              <a:gd name="connsiteX128" fmla="*/ 734295 w 1844080"/>
              <a:gd name="connsiteY128" fmla="*/ 227056 h 2653708"/>
              <a:gd name="connsiteX129" fmla="*/ 710962 w 1844080"/>
              <a:gd name="connsiteY129" fmla="*/ 98723 h 2653708"/>
              <a:gd name="connsiteX130" fmla="*/ 658464 w 1844080"/>
              <a:gd name="connsiteY130" fmla="*/ 57890 h 2653708"/>
              <a:gd name="connsiteX131" fmla="*/ 699296 w 1844080"/>
              <a:gd name="connsiteY131" fmla="*/ 11224 h 265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844080" h="2653708">
                <a:moveTo>
                  <a:pt x="761027" y="0"/>
                </a:moveTo>
                <a:lnTo>
                  <a:pt x="789714" y="11224"/>
                </a:lnTo>
                <a:lnTo>
                  <a:pt x="802840" y="81223"/>
                </a:lnTo>
                <a:lnTo>
                  <a:pt x="785338" y="111849"/>
                </a:lnTo>
                <a:lnTo>
                  <a:pt x="824714" y="142474"/>
                </a:lnTo>
                <a:lnTo>
                  <a:pt x="894714" y="138098"/>
                </a:lnTo>
                <a:lnTo>
                  <a:pt x="916588" y="155599"/>
                </a:lnTo>
                <a:lnTo>
                  <a:pt x="955961" y="142474"/>
                </a:lnTo>
                <a:lnTo>
                  <a:pt x="1113461" y="221223"/>
                </a:lnTo>
                <a:lnTo>
                  <a:pt x="1087211" y="361222"/>
                </a:lnTo>
                <a:lnTo>
                  <a:pt x="1161587" y="383096"/>
                </a:lnTo>
                <a:lnTo>
                  <a:pt x="1257837" y="448721"/>
                </a:lnTo>
                <a:lnTo>
                  <a:pt x="1345334" y="461846"/>
                </a:lnTo>
                <a:lnTo>
                  <a:pt x="1358460" y="400598"/>
                </a:lnTo>
                <a:lnTo>
                  <a:pt x="1305958" y="391847"/>
                </a:lnTo>
                <a:lnTo>
                  <a:pt x="1297209" y="352473"/>
                </a:lnTo>
                <a:lnTo>
                  <a:pt x="1332209" y="343722"/>
                </a:lnTo>
                <a:lnTo>
                  <a:pt x="1319084" y="299971"/>
                </a:lnTo>
                <a:lnTo>
                  <a:pt x="1354083" y="264971"/>
                </a:lnTo>
                <a:lnTo>
                  <a:pt x="1384711" y="295598"/>
                </a:lnTo>
                <a:lnTo>
                  <a:pt x="1415334" y="273722"/>
                </a:lnTo>
                <a:lnTo>
                  <a:pt x="1463459" y="295598"/>
                </a:lnTo>
                <a:lnTo>
                  <a:pt x="1415334" y="418096"/>
                </a:lnTo>
                <a:lnTo>
                  <a:pt x="1520333" y="404970"/>
                </a:lnTo>
                <a:lnTo>
                  <a:pt x="1550957" y="439970"/>
                </a:lnTo>
                <a:lnTo>
                  <a:pt x="1550957" y="470597"/>
                </a:lnTo>
                <a:lnTo>
                  <a:pt x="1642834" y="549346"/>
                </a:lnTo>
                <a:lnTo>
                  <a:pt x="1634082" y="623720"/>
                </a:lnTo>
                <a:lnTo>
                  <a:pt x="1669081" y="645596"/>
                </a:lnTo>
                <a:lnTo>
                  <a:pt x="1669081" y="684969"/>
                </a:lnTo>
                <a:lnTo>
                  <a:pt x="1712834" y="698094"/>
                </a:lnTo>
                <a:lnTo>
                  <a:pt x="1844080" y="846844"/>
                </a:lnTo>
                <a:lnTo>
                  <a:pt x="1766500" y="942058"/>
                </a:lnTo>
                <a:lnTo>
                  <a:pt x="1765332" y="938718"/>
                </a:lnTo>
                <a:lnTo>
                  <a:pt x="1712834" y="938718"/>
                </a:lnTo>
                <a:lnTo>
                  <a:pt x="1708457" y="1030594"/>
                </a:lnTo>
                <a:lnTo>
                  <a:pt x="1677834" y="1061217"/>
                </a:lnTo>
                <a:lnTo>
                  <a:pt x="1699708" y="1131217"/>
                </a:lnTo>
                <a:lnTo>
                  <a:pt x="1664709" y="1148716"/>
                </a:lnTo>
                <a:lnTo>
                  <a:pt x="1612207" y="1179342"/>
                </a:lnTo>
                <a:lnTo>
                  <a:pt x="1603458" y="1218716"/>
                </a:lnTo>
                <a:lnTo>
                  <a:pt x="1638458" y="1275592"/>
                </a:lnTo>
                <a:lnTo>
                  <a:pt x="1612207" y="1301841"/>
                </a:lnTo>
                <a:lnTo>
                  <a:pt x="1581584" y="1454963"/>
                </a:lnTo>
                <a:lnTo>
                  <a:pt x="1537835" y="1538088"/>
                </a:lnTo>
                <a:lnTo>
                  <a:pt x="1647207" y="1551214"/>
                </a:lnTo>
                <a:lnTo>
                  <a:pt x="1647207" y="1594963"/>
                </a:lnTo>
                <a:lnTo>
                  <a:pt x="1572835" y="1678087"/>
                </a:lnTo>
                <a:lnTo>
                  <a:pt x="1568458" y="1743712"/>
                </a:lnTo>
                <a:lnTo>
                  <a:pt x="1634083" y="1853086"/>
                </a:lnTo>
                <a:lnTo>
                  <a:pt x="1620958" y="1892462"/>
                </a:lnTo>
                <a:lnTo>
                  <a:pt x="1638458" y="1905588"/>
                </a:lnTo>
                <a:lnTo>
                  <a:pt x="1638458" y="2076210"/>
                </a:lnTo>
                <a:lnTo>
                  <a:pt x="1585958" y="2163710"/>
                </a:lnTo>
                <a:lnTo>
                  <a:pt x="1638458" y="2220586"/>
                </a:lnTo>
                <a:lnTo>
                  <a:pt x="1569755" y="2280701"/>
                </a:lnTo>
                <a:lnTo>
                  <a:pt x="1568458" y="2274542"/>
                </a:lnTo>
                <a:lnTo>
                  <a:pt x="1311793" y="2309542"/>
                </a:lnTo>
                <a:lnTo>
                  <a:pt x="1253460" y="2373708"/>
                </a:lnTo>
                <a:lnTo>
                  <a:pt x="1142628" y="2461208"/>
                </a:lnTo>
                <a:lnTo>
                  <a:pt x="1130961" y="2397041"/>
                </a:lnTo>
                <a:lnTo>
                  <a:pt x="1095961" y="2362042"/>
                </a:lnTo>
                <a:lnTo>
                  <a:pt x="1020129" y="2397041"/>
                </a:lnTo>
                <a:lnTo>
                  <a:pt x="909296" y="2408708"/>
                </a:lnTo>
                <a:lnTo>
                  <a:pt x="891796" y="2443708"/>
                </a:lnTo>
                <a:lnTo>
                  <a:pt x="705131" y="2467041"/>
                </a:lnTo>
                <a:lnTo>
                  <a:pt x="635131" y="2519541"/>
                </a:lnTo>
                <a:lnTo>
                  <a:pt x="559298" y="2554540"/>
                </a:lnTo>
                <a:lnTo>
                  <a:pt x="390133" y="2548705"/>
                </a:lnTo>
                <a:lnTo>
                  <a:pt x="343466" y="2542874"/>
                </a:lnTo>
                <a:lnTo>
                  <a:pt x="320133" y="2601207"/>
                </a:lnTo>
                <a:lnTo>
                  <a:pt x="238467" y="2653708"/>
                </a:lnTo>
                <a:lnTo>
                  <a:pt x="174301" y="2624540"/>
                </a:lnTo>
                <a:lnTo>
                  <a:pt x="104301" y="2636206"/>
                </a:lnTo>
                <a:lnTo>
                  <a:pt x="10969" y="2595372"/>
                </a:lnTo>
                <a:lnTo>
                  <a:pt x="0" y="2513110"/>
                </a:lnTo>
                <a:lnTo>
                  <a:pt x="76594" y="2491831"/>
                </a:lnTo>
                <a:lnTo>
                  <a:pt x="107217" y="2504956"/>
                </a:lnTo>
                <a:lnTo>
                  <a:pt x="164091" y="2474333"/>
                </a:lnTo>
                <a:lnTo>
                  <a:pt x="360965" y="2408708"/>
                </a:lnTo>
                <a:lnTo>
                  <a:pt x="387215" y="2338708"/>
                </a:lnTo>
                <a:lnTo>
                  <a:pt x="527214" y="2224958"/>
                </a:lnTo>
                <a:lnTo>
                  <a:pt x="632214" y="2111210"/>
                </a:lnTo>
                <a:lnTo>
                  <a:pt x="702213" y="2067461"/>
                </a:lnTo>
                <a:lnTo>
                  <a:pt x="754715" y="2023711"/>
                </a:lnTo>
                <a:lnTo>
                  <a:pt x="759087" y="1896837"/>
                </a:lnTo>
                <a:lnTo>
                  <a:pt x="770497" y="1887710"/>
                </a:lnTo>
                <a:lnTo>
                  <a:pt x="808038" y="1902148"/>
                </a:lnTo>
                <a:lnTo>
                  <a:pt x="860425" y="1892623"/>
                </a:lnTo>
                <a:lnTo>
                  <a:pt x="941388" y="1868811"/>
                </a:lnTo>
                <a:lnTo>
                  <a:pt x="979488" y="1844998"/>
                </a:lnTo>
                <a:lnTo>
                  <a:pt x="1012825" y="1873573"/>
                </a:lnTo>
                <a:lnTo>
                  <a:pt x="1131888" y="1778323"/>
                </a:lnTo>
                <a:lnTo>
                  <a:pt x="1074738" y="1773561"/>
                </a:lnTo>
                <a:lnTo>
                  <a:pt x="1050925" y="1735461"/>
                </a:lnTo>
                <a:lnTo>
                  <a:pt x="936625" y="1754511"/>
                </a:lnTo>
                <a:lnTo>
                  <a:pt x="934412" y="1752558"/>
                </a:lnTo>
                <a:lnTo>
                  <a:pt x="947212" y="1721838"/>
                </a:lnTo>
                <a:lnTo>
                  <a:pt x="960337" y="1673713"/>
                </a:lnTo>
                <a:lnTo>
                  <a:pt x="990960" y="1643088"/>
                </a:lnTo>
                <a:lnTo>
                  <a:pt x="990960" y="1594963"/>
                </a:lnTo>
                <a:lnTo>
                  <a:pt x="942839" y="1573088"/>
                </a:lnTo>
                <a:lnTo>
                  <a:pt x="942839" y="1542465"/>
                </a:lnTo>
                <a:lnTo>
                  <a:pt x="934086" y="1503089"/>
                </a:lnTo>
                <a:lnTo>
                  <a:pt x="982211" y="1476840"/>
                </a:lnTo>
                <a:lnTo>
                  <a:pt x="999713" y="1398089"/>
                </a:lnTo>
                <a:lnTo>
                  <a:pt x="925337" y="1349964"/>
                </a:lnTo>
                <a:lnTo>
                  <a:pt x="929714" y="1314964"/>
                </a:lnTo>
                <a:lnTo>
                  <a:pt x="872839" y="1301841"/>
                </a:lnTo>
                <a:lnTo>
                  <a:pt x="899086" y="1266841"/>
                </a:lnTo>
                <a:lnTo>
                  <a:pt x="853702" y="1197569"/>
                </a:lnTo>
                <a:lnTo>
                  <a:pt x="891796" y="1183716"/>
                </a:lnTo>
                <a:lnTo>
                  <a:pt x="1002627" y="1102050"/>
                </a:lnTo>
                <a:lnTo>
                  <a:pt x="1008462" y="997051"/>
                </a:lnTo>
                <a:lnTo>
                  <a:pt x="961796" y="962051"/>
                </a:lnTo>
                <a:lnTo>
                  <a:pt x="973462" y="915385"/>
                </a:lnTo>
                <a:lnTo>
                  <a:pt x="920961" y="833718"/>
                </a:lnTo>
                <a:lnTo>
                  <a:pt x="938463" y="687886"/>
                </a:lnTo>
                <a:lnTo>
                  <a:pt x="961796" y="571220"/>
                </a:lnTo>
                <a:lnTo>
                  <a:pt x="891796" y="477888"/>
                </a:lnTo>
                <a:lnTo>
                  <a:pt x="926796" y="460388"/>
                </a:lnTo>
                <a:lnTo>
                  <a:pt x="1020129" y="466221"/>
                </a:lnTo>
                <a:lnTo>
                  <a:pt x="1025960" y="425388"/>
                </a:lnTo>
                <a:lnTo>
                  <a:pt x="990960" y="407888"/>
                </a:lnTo>
                <a:lnTo>
                  <a:pt x="845130" y="367055"/>
                </a:lnTo>
                <a:lnTo>
                  <a:pt x="804295" y="326222"/>
                </a:lnTo>
                <a:lnTo>
                  <a:pt x="745962" y="337888"/>
                </a:lnTo>
                <a:lnTo>
                  <a:pt x="699296" y="279555"/>
                </a:lnTo>
                <a:lnTo>
                  <a:pt x="734295" y="227056"/>
                </a:lnTo>
                <a:lnTo>
                  <a:pt x="710962" y="98723"/>
                </a:lnTo>
                <a:lnTo>
                  <a:pt x="658464" y="57890"/>
                </a:lnTo>
                <a:lnTo>
                  <a:pt x="699296" y="112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A3418D0F-977B-4157-DCD6-977A1FAC0AED}"/>
              </a:ext>
            </a:extLst>
          </p:cNvPr>
          <p:cNvSpPr/>
          <p:nvPr/>
        </p:nvSpPr>
        <p:spPr>
          <a:xfrm>
            <a:off x="9207500" y="2507927"/>
            <a:ext cx="1844080" cy="2653708"/>
          </a:xfrm>
          <a:custGeom>
            <a:avLst/>
            <a:gdLst>
              <a:gd name="connsiteX0" fmla="*/ 761027 w 1844080"/>
              <a:gd name="connsiteY0" fmla="*/ 0 h 2653708"/>
              <a:gd name="connsiteX1" fmla="*/ 789714 w 1844080"/>
              <a:gd name="connsiteY1" fmla="*/ 11224 h 2653708"/>
              <a:gd name="connsiteX2" fmla="*/ 802840 w 1844080"/>
              <a:gd name="connsiteY2" fmla="*/ 81223 h 2653708"/>
              <a:gd name="connsiteX3" fmla="*/ 785338 w 1844080"/>
              <a:gd name="connsiteY3" fmla="*/ 111849 h 2653708"/>
              <a:gd name="connsiteX4" fmla="*/ 824714 w 1844080"/>
              <a:gd name="connsiteY4" fmla="*/ 142474 h 2653708"/>
              <a:gd name="connsiteX5" fmla="*/ 894714 w 1844080"/>
              <a:gd name="connsiteY5" fmla="*/ 138098 h 2653708"/>
              <a:gd name="connsiteX6" fmla="*/ 916588 w 1844080"/>
              <a:gd name="connsiteY6" fmla="*/ 155599 h 2653708"/>
              <a:gd name="connsiteX7" fmla="*/ 955960 w 1844080"/>
              <a:gd name="connsiteY7" fmla="*/ 142474 h 2653708"/>
              <a:gd name="connsiteX8" fmla="*/ 1113461 w 1844080"/>
              <a:gd name="connsiteY8" fmla="*/ 221223 h 2653708"/>
              <a:gd name="connsiteX9" fmla="*/ 1087210 w 1844080"/>
              <a:gd name="connsiteY9" fmla="*/ 361222 h 2653708"/>
              <a:gd name="connsiteX10" fmla="*/ 1161586 w 1844080"/>
              <a:gd name="connsiteY10" fmla="*/ 383096 h 2653708"/>
              <a:gd name="connsiteX11" fmla="*/ 1257837 w 1844080"/>
              <a:gd name="connsiteY11" fmla="*/ 448721 h 2653708"/>
              <a:gd name="connsiteX12" fmla="*/ 1345334 w 1844080"/>
              <a:gd name="connsiteY12" fmla="*/ 461846 h 2653708"/>
              <a:gd name="connsiteX13" fmla="*/ 1358460 w 1844080"/>
              <a:gd name="connsiteY13" fmla="*/ 400598 h 2653708"/>
              <a:gd name="connsiteX14" fmla="*/ 1305958 w 1844080"/>
              <a:gd name="connsiteY14" fmla="*/ 391847 h 2653708"/>
              <a:gd name="connsiteX15" fmla="*/ 1297209 w 1844080"/>
              <a:gd name="connsiteY15" fmla="*/ 352473 h 2653708"/>
              <a:gd name="connsiteX16" fmla="*/ 1332209 w 1844080"/>
              <a:gd name="connsiteY16" fmla="*/ 343722 h 2653708"/>
              <a:gd name="connsiteX17" fmla="*/ 1319084 w 1844080"/>
              <a:gd name="connsiteY17" fmla="*/ 299971 h 2653708"/>
              <a:gd name="connsiteX18" fmla="*/ 1354083 w 1844080"/>
              <a:gd name="connsiteY18" fmla="*/ 264971 h 2653708"/>
              <a:gd name="connsiteX19" fmla="*/ 1384710 w 1844080"/>
              <a:gd name="connsiteY19" fmla="*/ 295598 h 2653708"/>
              <a:gd name="connsiteX20" fmla="*/ 1415334 w 1844080"/>
              <a:gd name="connsiteY20" fmla="*/ 273722 h 2653708"/>
              <a:gd name="connsiteX21" fmla="*/ 1463459 w 1844080"/>
              <a:gd name="connsiteY21" fmla="*/ 295598 h 2653708"/>
              <a:gd name="connsiteX22" fmla="*/ 1415334 w 1844080"/>
              <a:gd name="connsiteY22" fmla="*/ 418096 h 2653708"/>
              <a:gd name="connsiteX23" fmla="*/ 1520333 w 1844080"/>
              <a:gd name="connsiteY23" fmla="*/ 404970 h 2653708"/>
              <a:gd name="connsiteX24" fmla="*/ 1550956 w 1844080"/>
              <a:gd name="connsiteY24" fmla="*/ 439970 h 2653708"/>
              <a:gd name="connsiteX25" fmla="*/ 1550956 w 1844080"/>
              <a:gd name="connsiteY25" fmla="*/ 470597 h 2653708"/>
              <a:gd name="connsiteX26" fmla="*/ 1642834 w 1844080"/>
              <a:gd name="connsiteY26" fmla="*/ 549346 h 2653708"/>
              <a:gd name="connsiteX27" fmla="*/ 1634081 w 1844080"/>
              <a:gd name="connsiteY27" fmla="*/ 623720 h 2653708"/>
              <a:gd name="connsiteX28" fmla="*/ 1669081 w 1844080"/>
              <a:gd name="connsiteY28" fmla="*/ 645596 h 2653708"/>
              <a:gd name="connsiteX29" fmla="*/ 1669081 w 1844080"/>
              <a:gd name="connsiteY29" fmla="*/ 684969 h 2653708"/>
              <a:gd name="connsiteX30" fmla="*/ 1712834 w 1844080"/>
              <a:gd name="connsiteY30" fmla="*/ 698094 h 2653708"/>
              <a:gd name="connsiteX31" fmla="*/ 1844080 w 1844080"/>
              <a:gd name="connsiteY31" fmla="*/ 846844 h 2653708"/>
              <a:gd name="connsiteX32" fmla="*/ 1766500 w 1844080"/>
              <a:gd name="connsiteY32" fmla="*/ 942058 h 2653708"/>
              <a:gd name="connsiteX33" fmla="*/ 1765331 w 1844080"/>
              <a:gd name="connsiteY33" fmla="*/ 938718 h 2653708"/>
              <a:gd name="connsiteX34" fmla="*/ 1712834 w 1844080"/>
              <a:gd name="connsiteY34" fmla="*/ 938718 h 2653708"/>
              <a:gd name="connsiteX35" fmla="*/ 1708457 w 1844080"/>
              <a:gd name="connsiteY35" fmla="*/ 1030594 h 2653708"/>
              <a:gd name="connsiteX36" fmla="*/ 1677834 w 1844080"/>
              <a:gd name="connsiteY36" fmla="*/ 1061217 h 2653708"/>
              <a:gd name="connsiteX37" fmla="*/ 1699708 w 1844080"/>
              <a:gd name="connsiteY37" fmla="*/ 1131217 h 2653708"/>
              <a:gd name="connsiteX38" fmla="*/ 1664708 w 1844080"/>
              <a:gd name="connsiteY38" fmla="*/ 1148716 h 2653708"/>
              <a:gd name="connsiteX39" fmla="*/ 1612207 w 1844080"/>
              <a:gd name="connsiteY39" fmla="*/ 1179342 h 2653708"/>
              <a:gd name="connsiteX40" fmla="*/ 1603458 w 1844080"/>
              <a:gd name="connsiteY40" fmla="*/ 1218716 h 2653708"/>
              <a:gd name="connsiteX41" fmla="*/ 1638458 w 1844080"/>
              <a:gd name="connsiteY41" fmla="*/ 1275592 h 2653708"/>
              <a:gd name="connsiteX42" fmla="*/ 1612207 w 1844080"/>
              <a:gd name="connsiteY42" fmla="*/ 1301841 h 2653708"/>
              <a:gd name="connsiteX43" fmla="*/ 1581584 w 1844080"/>
              <a:gd name="connsiteY43" fmla="*/ 1454963 h 2653708"/>
              <a:gd name="connsiteX44" fmla="*/ 1537835 w 1844080"/>
              <a:gd name="connsiteY44" fmla="*/ 1538088 h 2653708"/>
              <a:gd name="connsiteX45" fmla="*/ 1647207 w 1844080"/>
              <a:gd name="connsiteY45" fmla="*/ 1551214 h 2653708"/>
              <a:gd name="connsiteX46" fmla="*/ 1647207 w 1844080"/>
              <a:gd name="connsiteY46" fmla="*/ 1594963 h 2653708"/>
              <a:gd name="connsiteX47" fmla="*/ 1572834 w 1844080"/>
              <a:gd name="connsiteY47" fmla="*/ 1678087 h 2653708"/>
              <a:gd name="connsiteX48" fmla="*/ 1568458 w 1844080"/>
              <a:gd name="connsiteY48" fmla="*/ 1743712 h 2653708"/>
              <a:gd name="connsiteX49" fmla="*/ 1634083 w 1844080"/>
              <a:gd name="connsiteY49" fmla="*/ 1853086 h 2653708"/>
              <a:gd name="connsiteX50" fmla="*/ 1620958 w 1844080"/>
              <a:gd name="connsiteY50" fmla="*/ 1892462 h 2653708"/>
              <a:gd name="connsiteX51" fmla="*/ 1638458 w 1844080"/>
              <a:gd name="connsiteY51" fmla="*/ 1905588 h 2653708"/>
              <a:gd name="connsiteX52" fmla="*/ 1638458 w 1844080"/>
              <a:gd name="connsiteY52" fmla="*/ 2076210 h 2653708"/>
              <a:gd name="connsiteX53" fmla="*/ 1585958 w 1844080"/>
              <a:gd name="connsiteY53" fmla="*/ 2163710 h 2653708"/>
              <a:gd name="connsiteX54" fmla="*/ 1638458 w 1844080"/>
              <a:gd name="connsiteY54" fmla="*/ 2220586 h 2653708"/>
              <a:gd name="connsiteX55" fmla="*/ 1569755 w 1844080"/>
              <a:gd name="connsiteY55" fmla="*/ 2280701 h 2653708"/>
              <a:gd name="connsiteX56" fmla="*/ 1568458 w 1844080"/>
              <a:gd name="connsiteY56" fmla="*/ 2274542 h 2653708"/>
              <a:gd name="connsiteX57" fmla="*/ 1311793 w 1844080"/>
              <a:gd name="connsiteY57" fmla="*/ 2309542 h 2653708"/>
              <a:gd name="connsiteX58" fmla="*/ 1253460 w 1844080"/>
              <a:gd name="connsiteY58" fmla="*/ 2373708 h 2653708"/>
              <a:gd name="connsiteX59" fmla="*/ 1142628 w 1844080"/>
              <a:gd name="connsiteY59" fmla="*/ 2461208 h 2653708"/>
              <a:gd name="connsiteX60" fmla="*/ 1130961 w 1844080"/>
              <a:gd name="connsiteY60" fmla="*/ 2397041 h 2653708"/>
              <a:gd name="connsiteX61" fmla="*/ 1095961 w 1844080"/>
              <a:gd name="connsiteY61" fmla="*/ 2362042 h 2653708"/>
              <a:gd name="connsiteX62" fmla="*/ 1020128 w 1844080"/>
              <a:gd name="connsiteY62" fmla="*/ 2397041 h 2653708"/>
              <a:gd name="connsiteX63" fmla="*/ 909296 w 1844080"/>
              <a:gd name="connsiteY63" fmla="*/ 2408708 h 2653708"/>
              <a:gd name="connsiteX64" fmla="*/ 891796 w 1844080"/>
              <a:gd name="connsiteY64" fmla="*/ 2443708 h 2653708"/>
              <a:gd name="connsiteX65" fmla="*/ 705131 w 1844080"/>
              <a:gd name="connsiteY65" fmla="*/ 2467041 h 2653708"/>
              <a:gd name="connsiteX66" fmla="*/ 635131 w 1844080"/>
              <a:gd name="connsiteY66" fmla="*/ 2519541 h 2653708"/>
              <a:gd name="connsiteX67" fmla="*/ 559298 w 1844080"/>
              <a:gd name="connsiteY67" fmla="*/ 2554540 h 2653708"/>
              <a:gd name="connsiteX68" fmla="*/ 390133 w 1844080"/>
              <a:gd name="connsiteY68" fmla="*/ 2548705 h 2653708"/>
              <a:gd name="connsiteX69" fmla="*/ 343466 w 1844080"/>
              <a:gd name="connsiteY69" fmla="*/ 2542874 h 2653708"/>
              <a:gd name="connsiteX70" fmla="*/ 320133 w 1844080"/>
              <a:gd name="connsiteY70" fmla="*/ 2601207 h 2653708"/>
              <a:gd name="connsiteX71" fmla="*/ 238467 w 1844080"/>
              <a:gd name="connsiteY71" fmla="*/ 2653708 h 2653708"/>
              <a:gd name="connsiteX72" fmla="*/ 174301 w 1844080"/>
              <a:gd name="connsiteY72" fmla="*/ 2624540 h 2653708"/>
              <a:gd name="connsiteX73" fmla="*/ 104301 w 1844080"/>
              <a:gd name="connsiteY73" fmla="*/ 2636206 h 2653708"/>
              <a:gd name="connsiteX74" fmla="*/ 10968 w 1844080"/>
              <a:gd name="connsiteY74" fmla="*/ 2595372 h 2653708"/>
              <a:gd name="connsiteX75" fmla="*/ 0 w 1844080"/>
              <a:gd name="connsiteY75" fmla="*/ 2513110 h 2653708"/>
              <a:gd name="connsiteX76" fmla="*/ 76593 w 1844080"/>
              <a:gd name="connsiteY76" fmla="*/ 2491831 h 2653708"/>
              <a:gd name="connsiteX77" fmla="*/ 107217 w 1844080"/>
              <a:gd name="connsiteY77" fmla="*/ 2504956 h 2653708"/>
              <a:gd name="connsiteX78" fmla="*/ 164091 w 1844080"/>
              <a:gd name="connsiteY78" fmla="*/ 2474333 h 2653708"/>
              <a:gd name="connsiteX79" fmla="*/ 360964 w 1844080"/>
              <a:gd name="connsiteY79" fmla="*/ 2408708 h 2653708"/>
              <a:gd name="connsiteX80" fmla="*/ 387215 w 1844080"/>
              <a:gd name="connsiteY80" fmla="*/ 2338708 h 2653708"/>
              <a:gd name="connsiteX81" fmla="*/ 527214 w 1844080"/>
              <a:gd name="connsiteY81" fmla="*/ 2224958 h 2653708"/>
              <a:gd name="connsiteX82" fmla="*/ 632213 w 1844080"/>
              <a:gd name="connsiteY82" fmla="*/ 2111210 h 2653708"/>
              <a:gd name="connsiteX83" fmla="*/ 702213 w 1844080"/>
              <a:gd name="connsiteY83" fmla="*/ 2067461 h 2653708"/>
              <a:gd name="connsiteX84" fmla="*/ 754714 w 1844080"/>
              <a:gd name="connsiteY84" fmla="*/ 2023711 h 2653708"/>
              <a:gd name="connsiteX85" fmla="*/ 759087 w 1844080"/>
              <a:gd name="connsiteY85" fmla="*/ 1896837 h 2653708"/>
              <a:gd name="connsiteX86" fmla="*/ 846588 w 1844080"/>
              <a:gd name="connsiteY86" fmla="*/ 1826837 h 2653708"/>
              <a:gd name="connsiteX87" fmla="*/ 925337 w 1844080"/>
              <a:gd name="connsiteY87" fmla="*/ 1774338 h 2653708"/>
              <a:gd name="connsiteX88" fmla="*/ 947211 w 1844080"/>
              <a:gd name="connsiteY88" fmla="*/ 1721838 h 2653708"/>
              <a:gd name="connsiteX89" fmla="*/ 960337 w 1844080"/>
              <a:gd name="connsiteY89" fmla="*/ 1673713 h 2653708"/>
              <a:gd name="connsiteX90" fmla="*/ 990960 w 1844080"/>
              <a:gd name="connsiteY90" fmla="*/ 1643088 h 2653708"/>
              <a:gd name="connsiteX91" fmla="*/ 990960 w 1844080"/>
              <a:gd name="connsiteY91" fmla="*/ 1594963 h 2653708"/>
              <a:gd name="connsiteX92" fmla="*/ 942839 w 1844080"/>
              <a:gd name="connsiteY92" fmla="*/ 1573088 h 2653708"/>
              <a:gd name="connsiteX93" fmla="*/ 942839 w 1844080"/>
              <a:gd name="connsiteY93" fmla="*/ 1542465 h 2653708"/>
              <a:gd name="connsiteX94" fmla="*/ 934086 w 1844080"/>
              <a:gd name="connsiteY94" fmla="*/ 1503089 h 2653708"/>
              <a:gd name="connsiteX95" fmla="*/ 982211 w 1844080"/>
              <a:gd name="connsiteY95" fmla="*/ 1476840 h 2653708"/>
              <a:gd name="connsiteX96" fmla="*/ 999713 w 1844080"/>
              <a:gd name="connsiteY96" fmla="*/ 1398089 h 2653708"/>
              <a:gd name="connsiteX97" fmla="*/ 925337 w 1844080"/>
              <a:gd name="connsiteY97" fmla="*/ 1349964 h 2653708"/>
              <a:gd name="connsiteX98" fmla="*/ 929713 w 1844080"/>
              <a:gd name="connsiteY98" fmla="*/ 1314964 h 2653708"/>
              <a:gd name="connsiteX99" fmla="*/ 872839 w 1844080"/>
              <a:gd name="connsiteY99" fmla="*/ 1301841 h 2653708"/>
              <a:gd name="connsiteX100" fmla="*/ 899086 w 1844080"/>
              <a:gd name="connsiteY100" fmla="*/ 1266841 h 2653708"/>
              <a:gd name="connsiteX101" fmla="*/ 853702 w 1844080"/>
              <a:gd name="connsiteY101" fmla="*/ 1197569 h 2653708"/>
              <a:gd name="connsiteX102" fmla="*/ 891796 w 1844080"/>
              <a:gd name="connsiteY102" fmla="*/ 1183716 h 2653708"/>
              <a:gd name="connsiteX103" fmla="*/ 956430 w 1844080"/>
              <a:gd name="connsiteY103" fmla="*/ 1136091 h 2653708"/>
              <a:gd name="connsiteX104" fmla="*/ 990600 w 1844080"/>
              <a:gd name="connsiteY104" fmla="*/ 1156023 h 2653708"/>
              <a:gd name="connsiteX105" fmla="*/ 1041400 w 1844080"/>
              <a:gd name="connsiteY105" fmla="*/ 1143323 h 2653708"/>
              <a:gd name="connsiteX106" fmla="*/ 1117600 w 1844080"/>
              <a:gd name="connsiteY106" fmla="*/ 1098873 h 2653708"/>
              <a:gd name="connsiteX107" fmla="*/ 1181100 w 1844080"/>
              <a:gd name="connsiteY107" fmla="*/ 1111573 h 2653708"/>
              <a:gd name="connsiteX108" fmla="*/ 1174750 w 1844080"/>
              <a:gd name="connsiteY108" fmla="*/ 1022673 h 2653708"/>
              <a:gd name="connsiteX109" fmla="*/ 1085850 w 1844080"/>
              <a:gd name="connsiteY109" fmla="*/ 984573 h 2653708"/>
              <a:gd name="connsiteX110" fmla="*/ 990600 w 1844080"/>
              <a:gd name="connsiteY110" fmla="*/ 933773 h 2653708"/>
              <a:gd name="connsiteX111" fmla="*/ 969180 w 1844080"/>
              <a:gd name="connsiteY111" fmla="*/ 932513 h 2653708"/>
              <a:gd name="connsiteX112" fmla="*/ 973462 w 1844080"/>
              <a:gd name="connsiteY112" fmla="*/ 915385 h 2653708"/>
              <a:gd name="connsiteX113" fmla="*/ 920961 w 1844080"/>
              <a:gd name="connsiteY113" fmla="*/ 833718 h 2653708"/>
              <a:gd name="connsiteX114" fmla="*/ 938462 w 1844080"/>
              <a:gd name="connsiteY114" fmla="*/ 687886 h 2653708"/>
              <a:gd name="connsiteX115" fmla="*/ 961796 w 1844080"/>
              <a:gd name="connsiteY115" fmla="*/ 571220 h 2653708"/>
              <a:gd name="connsiteX116" fmla="*/ 891796 w 1844080"/>
              <a:gd name="connsiteY116" fmla="*/ 477888 h 2653708"/>
              <a:gd name="connsiteX117" fmla="*/ 926796 w 1844080"/>
              <a:gd name="connsiteY117" fmla="*/ 460388 h 2653708"/>
              <a:gd name="connsiteX118" fmla="*/ 1020128 w 1844080"/>
              <a:gd name="connsiteY118" fmla="*/ 466221 h 2653708"/>
              <a:gd name="connsiteX119" fmla="*/ 1025960 w 1844080"/>
              <a:gd name="connsiteY119" fmla="*/ 425388 h 2653708"/>
              <a:gd name="connsiteX120" fmla="*/ 990960 w 1844080"/>
              <a:gd name="connsiteY120" fmla="*/ 407888 h 2653708"/>
              <a:gd name="connsiteX121" fmla="*/ 845130 w 1844080"/>
              <a:gd name="connsiteY121" fmla="*/ 367055 h 2653708"/>
              <a:gd name="connsiteX122" fmla="*/ 804295 w 1844080"/>
              <a:gd name="connsiteY122" fmla="*/ 326222 h 2653708"/>
              <a:gd name="connsiteX123" fmla="*/ 745962 w 1844080"/>
              <a:gd name="connsiteY123" fmla="*/ 337888 h 2653708"/>
              <a:gd name="connsiteX124" fmla="*/ 699295 w 1844080"/>
              <a:gd name="connsiteY124" fmla="*/ 279555 h 2653708"/>
              <a:gd name="connsiteX125" fmla="*/ 734295 w 1844080"/>
              <a:gd name="connsiteY125" fmla="*/ 227056 h 2653708"/>
              <a:gd name="connsiteX126" fmla="*/ 710962 w 1844080"/>
              <a:gd name="connsiteY126" fmla="*/ 98723 h 2653708"/>
              <a:gd name="connsiteX127" fmla="*/ 658464 w 1844080"/>
              <a:gd name="connsiteY127" fmla="*/ 57890 h 2653708"/>
              <a:gd name="connsiteX128" fmla="*/ 699295 w 1844080"/>
              <a:gd name="connsiteY128" fmla="*/ 11224 h 265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1844080" h="2653708">
                <a:moveTo>
                  <a:pt x="761027" y="0"/>
                </a:moveTo>
                <a:lnTo>
                  <a:pt x="789714" y="11224"/>
                </a:lnTo>
                <a:lnTo>
                  <a:pt x="802840" y="81223"/>
                </a:lnTo>
                <a:lnTo>
                  <a:pt x="785338" y="111849"/>
                </a:lnTo>
                <a:lnTo>
                  <a:pt x="824714" y="142474"/>
                </a:lnTo>
                <a:lnTo>
                  <a:pt x="894714" y="138098"/>
                </a:lnTo>
                <a:lnTo>
                  <a:pt x="916588" y="155599"/>
                </a:lnTo>
                <a:lnTo>
                  <a:pt x="955960" y="142474"/>
                </a:lnTo>
                <a:lnTo>
                  <a:pt x="1113461" y="221223"/>
                </a:lnTo>
                <a:lnTo>
                  <a:pt x="1087210" y="361222"/>
                </a:lnTo>
                <a:lnTo>
                  <a:pt x="1161586" y="383096"/>
                </a:lnTo>
                <a:lnTo>
                  <a:pt x="1257837" y="448721"/>
                </a:lnTo>
                <a:lnTo>
                  <a:pt x="1345334" y="461846"/>
                </a:lnTo>
                <a:lnTo>
                  <a:pt x="1358460" y="400598"/>
                </a:lnTo>
                <a:lnTo>
                  <a:pt x="1305958" y="391847"/>
                </a:lnTo>
                <a:lnTo>
                  <a:pt x="1297209" y="352473"/>
                </a:lnTo>
                <a:lnTo>
                  <a:pt x="1332209" y="343722"/>
                </a:lnTo>
                <a:lnTo>
                  <a:pt x="1319084" y="299971"/>
                </a:lnTo>
                <a:lnTo>
                  <a:pt x="1354083" y="264971"/>
                </a:lnTo>
                <a:lnTo>
                  <a:pt x="1384710" y="295598"/>
                </a:lnTo>
                <a:lnTo>
                  <a:pt x="1415334" y="273722"/>
                </a:lnTo>
                <a:lnTo>
                  <a:pt x="1463459" y="295598"/>
                </a:lnTo>
                <a:lnTo>
                  <a:pt x="1415334" y="418096"/>
                </a:lnTo>
                <a:lnTo>
                  <a:pt x="1520333" y="404970"/>
                </a:lnTo>
                <a:lnTo>
                  <a:pt x="1550956" y="439970"/>
                </a:lnTo>
                <a:lnTo>
                  <a:pt x="1550956" y="470597"/>
                </a:lnTo>
                <a:lnTo>
                  <a:pt x="1642834" y="549346"/>
                </a:lnTo>
                <a:lnTo>
                  <a:pt x="1634081" y="623720"/>
                </a:lnTo>
                <a:lnTo>
                  <a:pt x="1669081" y="645596"/>
                </a:lnTo>
                <a:lnTo>
                  <a:pt x="1669081" y="684969"/>
                </a:lnTo>
                <a:lnTo>
                  <a:pt x="1712834" y="698094"/>
                </a:lnTo>
                <a:lnTo>
                  <a:pt x="1844080" y="846844"/>
                </a:lnTo>
                <a:lnTo>
                  <a:pt x="1766500" y="942058"/>
                </a:lnTo>
                <a:lnTo>
                  <a:pt x="1765331" y="938718"/>
                </a:lnTo>
                <a:lnTo>
                  <a:pt x="1712834" y="938718"/>
                </a:lnTo>
                <a:lnTo>
                  <a:pt x="1708457" y="1030594"/>
                </a:lnTo>
                <a:lnTo>
                  <a:pt x="1677834" y="1061217"/>
                </a:lnTo>
                <a:lnTo>
                  <a:pt x="1699708" y="1131217"/>
                </a:lnTo>
                <a:lnTo>
                  <a:pt x="1664708" y="1148716"/>
                </a:lnTo>
                <a:lnTo>
                  <a:pt x="1612207" y="1179342"/>
                </a:lnTo>
                <a:lnTo>
                  <a:pt x="1603458" y="1218716"/>
                </a:lnTo>
                <a:lnTo>
                  <a:pt x="1638458" y="1275592"/>
                </a:lnTo>
                <a:lnTo>
                  <a:pt x="1612207" y="1301841"/>
                </a:lnTo>
                <a:lnTo>
                  <a:pt x="1581584" y="1454963"/>
                </a:lnTo>
                <a:lnTo>
                  <a:pt x="1537835" y="1538088"/>
                </a:lnTo>
                <a:lnTo>
                  <a:pt x="1647207" y="1551214"/>
                </a:lnTo>
                <a:lnTo>
                  <a:pt x="1647207" y="1594963"/>
                </a:lnTo>
                <a:lnTo>
                  <a:pt x="1572834" y="1678087"/>
                </a:lnTo>
                <a:lnTo>
                  <a:pt x="1568458" y="1743712"/>
                </a:lnTo>
                <a:lnTo>
                  <a:pt x="1634083" y="1853086"/>
                </a:lnTo>
                <a:lnTo>
                  <a:pt x="1620958" y="1892462"/>
                </a:lnTo>
                <a:lnTo>
                  <a:pt x="1638458" y="1905588"/>
                </a:lnTo>
                <a:lnTo>
                  <a:pt x="1638458" y="2076210"/>
                </a:lnTo>
                <a:lnTo>
                  <a:pt x="1585958" y="2163710"/>
                </a:lnTo>
                <a:lnTo>
                  <a:pt x="1638458" y="2220586"/>
                </a:lnTo>
                <a:lnTo>
                  <a:pt x="1569755" y="2280701"/>
                </a:lnTo>
                <a:lnTo>
                  <a:pt x="1568458" y="2274542"/>
                </a:lnTo>
                <a:lnTo>
                  <a:pt x="1311793" y="2309542"/>
                </a:lnTo>
                <a:lnTo>
                  <a:pt x="1253460" y="2373708"/>
                </a:lnTo>
                <a:lnTo>
                  <a:pt x="1142628" y="2461208"/>
                </a:lnTo>
                <a:lnTo>
                  <a:pt x="1130961" y="2397041"/>
                </a:lnTo>
                <a:lnTo>
                  <a:pt x="1095961" y="2362042"/>
                </a:lnTo>
                <a:lnTo>
                  <a:pt x="1020128" y="2397041"/>
                </a:lnTo>
                <a:lnTo>
                  <a:pt x="909296" y="2408708"/>
                </a:lnTo>
                <a:lnTo>
                  <a:pt x="891796" y="2443708"/>
                </a:lnTo>
                <a:lnTo>
                  <a:pt x="705131" y="2467041"/>
                </a:lnTo>
                <a:lnTo>
                  <a:pt x="635131" y="2519541"/>
                </a:lnTo>
                <a:lnTo>
                  <a:pt x="559298" y="2554540"/>
                </a:lnTo>
                <a:lnTo>
                  <a:pt x="390133" y="2548705"/>
                </a:lnTo>
                <a:lnTo>
                  <a:pt x="343466" y="2542874"/>
                </a:lnTo>
                <a:lnTo>
                  <a:pt x="320133" y="2601207"/>
                </a:lnTo>
                <a:lnTo>
                  <a:pt x="238467" y="2653708"/>
                </a:lnTo>
                <a:lnTo>
                  <a:pt x="174301" y="2624540"/>
                </a:lnTo>
                <a:lnTo>
                  <a:pt x="104301" y="2636206"/>
                </a:lnTo>
                <a:lnTo>
                  <a:pt x="10968" y="2595372"/>
                </a:lnTo>
                <a:lnTo>
                  <a:pt x="0" y="2513110"/>
                </a:lnTo>
                <a:lnTo>
                  <a:pt x="76593" y="2491831"/>
                </a:lnTo>
                <a:lnTo>
                  <a:pt x="107217" y="2504956"/>
                </a:lnTo>
                <a:lnTo>
                  <a:pt x="164091" y="2474333"/>
                </a:lnTo>
                <a:lnTo>
                  <a:pt x="360964" y="2408708"/>
                </a:lnTo>
                <a:lnTo>
                  <a:pt x="387215" y="2338708"/>
                </a:lnTo>
                <a:lnTo>
                  <a:pt x="527214" y="2224958"/>
                </a:lnTo>
                <a:lnTo>
                  <a:pt x="632213" y="2111210"/>
                </a:lnTo>
                <a:lnTo>
                  <a:pt x="702213" y="2067461"/>
                </a:lnTo>
                <a:lnTo>
                  <a:pt x="754714" y="2023711"/>
                </a:lnTo>
                <a:lnTo>
                  <a:pt x="759087" y="1896837"/>
                </a:lnTo>
                <a:lnTo>
                  <a:pt x="846588" y="1826837"/>
                </a:lnTo>
                <a:lnTo>
                  <a:pt x="925337" y="1774338"/>
                </a:lnTo>
                <a:lnTo>
                  <a:pt x="947211" y="1721838"/>
                </a:lnTo>
                <a:lnTo>
                  <a:pt x="960337" y="1673713"/>
                </a:lnTo>
                <a:lnTo>
                  <a:pt x="990960" y="1643088"/>
                </a:lnTo>
                <a:lnTo>
                  <a:pt x="990960" y="1594963"/>
                </a:lnTo>
                <a:lnTo>
                  <a:pt x="942839" y="1573088"/>
                </a:lnTo>
                <a:lnTo>
                  <a:pt x="942839" y="1542465"/>
                </a:lnTo>
                <a:lnTo>
                  <a:pt x="934086" y="1503089"/>
                </a:lnTo>
                <a:lnTo>
                  <a:pt x="982211" y="1476840"/>
                </a:lnTo>
                <a:lnTo>
                  <a:pt x="999713" y="1398089"/>
                </a:lnTo>
                <a:lnTo>
                  <a:pt x="925337" y="1349964"/>
                </a:lnTo>
                <a:lnTo>
                  <a:pt x="929713" y="1314964"/>
                </a:lnTo>
                <a:lnTo>
                  <a:pt x="872839" y="1301841"/>
                </a:lnTo>
                <a:lnTo>
                  <a:pt x="899086" y="1266841"/>
                </a:lnTo>
                <a:lnTo>
                  <a:pt x="853702" y="1197569"/>
                </a:lnTo>
                <a:lnTo>
                  <a:pt x="891796" y="1183716"/>
                </a:lnTo>
                <a:lnTo>
                  <a:pt x="956430" y="1136091"/>
                </a:lnTo>
                <a:lnTo>
                  <a:pt x="990600" y="1156023"/>
                </a:lnTo>
                <a:lnTo>
                  <a:pt x="1041400" y="1143323"/>
                </a:lnTo>
                <a:lnTo>
                  <a:pt x="1117600" y="1098873"/>
                </a:lnTo>
                <a:lnTo>
                  <a:pt x="1181100" y="1111573"/>
                </a:lnTo>
                <a:lnTo>
                  <a:pt x="1174750" y="1022673"/>
                </a:lnTo>
                <a:lnTo>
                  <a:pt x="1085850" y="984573"/>
                </a:lnTo>
                <a:lnTo>
                  <a:pt x="990600" y="933773"/>
                </a:lnTo>
                <a:lnTo>
                  <a:pt x="969180" y="932513"/>
                </a:lnTo>
                <a:lnTo>
                  <a:pt x="973462" y="915385"/>
                </a:lnTo>
                <a:lnTo>
                  <a:pt x="920961" y="833718"/>
                </a:lnTo>
                <a:lnTo>
                  <a:pt x="938462" y="687886"/>
                </a:lnTo>
                <a:lnTo>
                  <a:pt x="961796" y="571220"/>
                </a:lnTo>
                <a:lnTo>
                  <a:pt x="891796" y="477888"/>
                </a:lnTo>
                <a:lnTo>
                  <a:pt x="926796" y="460388"/>
                </a:lnTo>
                <a:lnTo>
                  <a:pt x="1020128" y="466221"/>
                </a:lnTo>
                <a:lnTo>
                  <a:pt x="1025960" y="425388"/>
                </a:lnTo>
                <a:lnTo>
                  <a:pt x="990960" y="407888"/>
                </a:lnTo>
                <a:lnTo>
                  <a:pt x="845130" y="367055"/>
                </a:lnTo>
                <a:lnTo>
                  <a:pt x="804295" y="326222"/>
                </a:lnTo>
                <a:lnTo>
                  <a:pt x="745962" y="337888"/>
                </a:lnTo>
                <a:lnTo>
                  <a:pt x="699295" y="279555"/>
                </a:lnTo>
                <a:lnTo>
                  <a:pt x="734295" y="227056"/>
                </a:lnTo>
                <a:lnTo>
                  <a:pt x="710962" y="98723"/>
                </a:lnTo>
                <a:lnTo>
                  <a:pt x="658464" y="57890"/>
                </a:lnTo>
                <a:lnTo>
                  <a:pt x="699295" y="112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F70AAD4-8C0B-E0DB-EE12-0330E1E64E81}"/>
              </a:ext>
            </a:extLst>
          </p:cNvPr>
          <p:cNvSpPr txBox="1"/>
          <p:nvPr/>
        </p:nvSpPr>
        <p:spPr>
          <a:xfrm>
            <a:off x="4279221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大阪府はどれ？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F4FF7AC-6065-EF5D-F738-F3C549524D68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B3FD36D-49DB-E4B1-C28E-DC5C7DCEF172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8D4B16E-99BE-69E9-B8CF-C0E2D46B646B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1348560" y="2078850"/>
            <a:ext cx="949490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正しい都道府県の形状を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選んでください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4BE3DA0-4B8E-4554-879F-03A4E34ECD72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D08119-F5F6-F46C-8BA1-59DCFB9C0E5D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C8D1E0-B158-AA83-322C-EB3631C24288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4A88D9-3AA9-A0EA-F5CC-E137BC17A78F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大阪府、正解は①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9A06DA-6BC1-4772-489D-DD3FFD52CFC2}"/>
              </a:ext>
            </a:extLst>
          </p:cNvPr>
          <p:cNvSpPr txBox="1"/>
          <p:nvPr/>
        </p:nvSpPr>
        <p:spPr>
          <a:xfrm>
            <a:off x="2586450" y="5907497"/>
            <a:ext cx="716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三日月型ですが、目も口もありません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27FFB66-2C44-BCA1-2194-2158AED14542}"/>
              </a:ext>
            </a:extLst>
          </p:cNvPr>
          <p:cNvSpPr/>
          <p:nvPr/>
        </p:nvSpPr>
        <p:spPr>
          <a:xfrm>
            <a:off x="1371600" y="2507927"/>
            <a:ext cx="1844080" cy="2653708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EF4DB82-98A1-A994-9298-AF4B9BC16A26}"/>
              </a:ext>
            </a:extLst>
          </p:cNvPr>
          <p:cNvSpPr/>
          <p:nvPr/>
        </p:nvSpPr>
        <p:spPr>
          <a:xfrm>
            <a:off x="5207000" y="2507927"/>
            <a:ext cx="1844080" cy="2653708"/>
          </a:xfrm>
          <a:custGeom>
            <a:avLst/>
            <a:gdLst>
              <a:gd name="connsiteX0" fmla="*/ 761027 w 1844080"/>
              <a:gd name="connsiteY0" fmla="*/ 0 h 2653708"/>
              <a:gd name="connsiteX1" fmla="*/ 789714 w 1844080"/>
              <a:gd name="connsiteY1" fmla="*/ 11224 h 2653708"/>
              <a:gd name="connsiteX2" fmla="*/ 802840 w 1844080"/>
              <a:gd name="connsiteY2" fmla="*/ 81223 h 2653708"/>
              <a:gd name="connsiteX3" fmla="*/ 785338 w 1844080"/>
              <a:gd name="connsiteY3" fmla="*/ 111849 h 2653708"/>
              <a:gd name="connsiteX4" fmla="*/ 824714 w 1844080"/>
              <a:gd name="connsiteY4" fmla="*/ 142474 h 2653708"/>
              <a:gd name="connsiteX5" fmla="*/ 894714 w 1844080"/>
              <a:gd name="connsiteY5" fmla="*/ 138098 h 2653708"/>
              <a:gd name="connsiteX6" fmla="*/ 916588 w 1844080"/>
              <a:gd name="connsiteY6" fmla="*/ 155599 h 2653708"/>
              <a:gd name="connsiteX7" fmla="*/ 955961 w 1844080"/>
              <a:gd name="connsiteY7" fmla="*/ 142474 h 2653708"/>
              <a:gd name="connsiteX8" fmla="*/ 1113461 w 1844080"/>
              <a:gd name="connsiteY8" fmla="*/ 221223 h 2653708"/>
              <a:gd name="connsiteX9" fmla="*/ 1087211 w 1844080"/>
              <a:gd name="connsiteY9" fmla="*/ 361222 h 2653708"/>
              <a:gd name="connsiteX10" fmla="*/ 1161587 w 1844080"/>
              <a:gd name="connsiteY10" fmla="*/ 383096 h 2653708"/>
              <a:gd name="connsiteX11" fmla="*/ 1257837 w 1844080"/>
              <a:gd name="connsiteY11" fmla="*/ 448721 h 2653708"/>
              <a:gd name="connsiteX12" fmla="*/ 1345334 w 1844080"/>
              <a:gd name="connsiteY12" fmla="*/ 461846 h 2653708"/>
              <a:gd name="connsiteX13" fmla="*/ 1358460 w 1844080"/>
              <a:gd name="connsiteY13" fmla="*/ 400598 h 2653708"/>
              <a:gd name="connsiteX14" fmla="*/ 1305958 w 1844080"/>
              <a:gd name="connsiteY14" fmla="*/ 391847 h 2653708"/>
              <a:gd name="connsiteX15" fmla="*/ 1297209 w 1844080"/>
              <a:gd name="connsiteY15" fmla="*/ 352473 h 2653708"/>
              <a:gd name="connsiteX16" fmla="*/ 1332209 w 1844080"/>
              <a:gd name="connsiteY16" fmla="*/ 343722 h 2653708"/>
              <a:gd name="connsiteX17" fmla="*/ 1319084 w 1844080"/>
              <a:gd name="connsiteY17" fmla="*/ 299971 h 2653708"/>
              <a:gd name="connsiteX18" fmla="*/ 1354083 w 1844080"/>
              <a:gd name="connsiteY18" fmla="*/ 264971 h 2653708"/>
              <a:gd name="connsiteX19" fmla="*/ 1384711 w 1844080"/>
              <a:gd name="connsiteY19" fmla="*/ 295598 h 2653708"/>
              <a:gd name="connsiteX20" fmla="*/ 1415334 w 1844080"/>
              <a:gd name="connsiteY20" fmla="*/ 273722 h 2653708"/>
              <a:gd name="connsiteX21" fmla="*/ 1463459 w 1844080"/>
              <a:gd name="connsiteY21" fmla="*/ 295598 h 2653708"/>
              <a:gd name="connsiteX22" fmla="*/ 1415334 w 1844080"/>
              <a:gd name="connsiteY22" fmla="*/ 418096 h 2653708"/>
              <a:gd name="connsiteX23" fmla="*/ 1520333 w 1844080"/>
              <a:gd name="connsiteY23" fmla="*/ 404970 h 2653708"/>
              <a:gd name="connsiteX24" fmla="*/ 1550957 w 1844080"/>
              <a:gd name="connsiteY24" fmla="*/ 439970 h 2653708"/>
              <a:gd name="connsiteX25" fmla="*/ 1550957 w 1844080"/>
              <a:gd name="connsiteY25" fmla="*/ 470597 h 2653708"/>
              <a:gd name="connsiteX26" fmla="*/ 1642834 w 1844080"/>
              <a:gd name="connsiteY26" fmla="*/ 549346 h 2653708"/>
              <a:gd name="connsiteX27" fmla="*/ 1634082 w 1844080"/>
              <a:gd name="connsiteY27" fmla="*/ 623720 h 2653708"/>
              <a:gd name="connsiteX28" fmla="*/ 1669081 w 1844080"/>
              <a:gd name="connsiteY28" fmla="*/ 645596 h 2653708"/>
              <a:gd name="connsiteX29" fmla="*/ 1669081 w 1844080"/>
              <a:gd name="connsiteY29" fmla="*/ 684969 h 2653708"/>
              <a:gd name="connsiteX30" fmla="*/ 1712834 w 1844080"/>
              <a:gd name="connsiteY30" fmla="*/ 698094 h 2653708"/>
              <a:gd name="connsiteX31" fmla="*/ 1844080 w 1844080"/>
              <a:gd name="connsiteY31" fmla="*/ 846844 h 2653708"/>
              <a:gd name="connsiteX32" fmla="*/ 1766500 w 1844080"/>
              <a:gd name="connsiteY32" fmla="*/ 942058 h 2653708"/>
              <a:gd name="connsiteX33" fmla="*/ 1765332 w 1844080"/>
              <a:gd name="connsiteY33" fmla="*/ 938718 h 2653708"/>
              <a:gd name="connsiteX34" fmla="*/ 1712834 w 1844080"/>
              <a:gd name="connsiteY34" fmla="*/ 938718 h 2653708"/>
              <a:gd name="connsiteX35" fmla="*/ 1708457 w 1844080"/>
              <a:gd name="connsiteY35" fmla="*/ 1030594 h 2653708"/>
              <a:gd name="connsiteX36" fmla="*/ 1677834 w 1844080"/>
              <a:gd name="connsiteY36" fmla="*/ 1061217 h 2653708"/>
              <a:gd name="connsiteX37" fmla="*/ 1699708 w 1844080"/>
              <a:gd name="connsiteY37" fmla="*/ 1131217 h 2653708"/>
              <a:gd name="connsiteX38" fmla="*/ 1664709 w 1844080"/>
              <a:gd name="connsiteY38" fmla="*/ 1148716 h 2653708"/>
              <a:gd name="connsiteX39" fmla="*/ 1612207 w 1844080"/>
              <a:gd name="connsiteY39" fmla="*/ 1179342 h 2653708"/>
              <a:gd name="connsiteX40" fmla="*/ 1603458 w 1844080"/>
              <a:gd name="connsiteY40" fmla="*/ 1218716 h 2653708"/>
              <a:gd name="connsiteX41" fmla="*/ 1638458 w 1844080"/>
              <a:gd name="connsiteY41" fmla="*/ 1275592 h 2653708"/>
              <a:gd name="connsiteX42" fmla="*/ 1612207 w 1844080"/>
              <a:gd name="connsiteY42" fmla="*/ 1301841 h 2653708"/>
              <a:gd name="connsiteX43" fmla="*/ 1581584 w 1844080"/>
              <a:gd name="connsiteY43" fmla="*/ 1454963 h 2653708"/>
              <a:gd name="connsiteX44" fmla="*/ 1537835 w 1844080"/>
              <a:gd name="connsiteY44" fmla="*/ 1538088 h 2653708"/>
              <a:gd name="connsiteX45" fmla="*/ 1647207 w 1844080"/>
              <a:gd name="connsiteY45" fmla="*/ 1551214 h 2653708"/>
              <a:gd name="connsiteX46" fmla="*/ 1647207 w 1844080"/>
              <a:gd name="connsiteY46" fmla="*/ 1594963 h 2653708"/>
              <a:gd name="connsiteX47" fmla="*/ 1572835 w 1844080"/>
              <a:gd name="connsiteY47" fmla="*/ 1678087 h 2653708"/>
              <a:gd name="connsiteX48" fmla="*/ 1568458 w 1844080"/>
              <a:gd name="connsiteY48" fmla="*/ 1743712 h 2653708"/>
              <a:gd name="connsiteX49" fmla="*/ 1634083 w 1844080"/>
              <a:gd name="connsiteY49" fmla="*/ 1853086 h 2653708"/>
              <a:gd name="connsiteX50" fmla="*/ 1620958 w 1844080"/>
              <a:gd name="connsiteY50" fmla="*/ 1892462 h 2653708"/>
              <a:gd name="connsiteX51" fmla="*/ 1638458 w 1844080"/>
              <a:gd name="connsiteY51" fmla="*/ 1905588 h 2653708"/>
              <a:gd name="connsiteX52" fmla="*/ 1638458 w 1844080"/>
              <a:gd name="connsiteY52" fmla="*/ 2076210 h 2653708"/>
              <a:gd name="connsiteX53" fmla="*/ 1585958 w 1844080"/>
              <a:gd name="connsiteY53" fmla="*/ 2163710 h 2653708"/>
              <a:gd name="connsiteX54" fmla="*/ 1638458 w 1844080"/>
              <a:gd name="connsiteY54" fmla="*/ 2220586 h 2653708"/>
              <a:gd name="connsiteX55" fmla="*/ 1569755 w 1844080"/>
              <a:gd name="connsiteY55" fmla="*/ 2280701 h 2653708"/>
              <a:gd name="connsiteX56" fmla="*/ 1568458 w 1844080"/>
              <a:gd name="connsiteY56" fmla="*/ 2274542 h 2653708"/>
              <a:gd name="connsiteX57" fmla="*/ 1311793 w 1844080"/>
              <a:gd name="connsiteY57" fmla="*/ 2309542 h 2653708"/>
              <a:gd name="connsiteX58" fmla="*/ 1253460 w 1844080"/>
              <a:gd name="connsiteY58" fmla="*/ 2373708 h 2653708"/>
              <a:gd name="connsiteX59" fmla="*/ 1142628 w 1844080"/>
              <a:gd name="connsiteY59" fmla="*/ 2461208 h 2653708"/>
              <a:gd name="connsiteX60" fmla="*/ 1130961 w 1844080"/>
              <a:gd name="connsiteY60" fmla="*/ 2397041 h 2653708"/>
              <a:gd name="connsiteX61" fmla="*/ 1095961 w 1844080"/>
              <a:gd name="connsiteY61" fmla="*/ 2362042 h 2653708"/>
              <a:gd name="connsiteX62" fmla="*/ 1020129 w 1844080"/>
              <a:gd name="connsiteY62" fmla="*/ 2397041 h 2653708"/>
              <a:gd name="connsiteX63" fmla="*/ 909296 w 1844080"/>
              <a:gd name="connsiteY63" fmla="*/ 2408708 h 2653708"/>
              <a:gd name="connsiteX64" fmla="*/ 891796 w 1844080"/>
              <a:gd name="connsiteY64" fmla="*/ 2443708 h 2653708"/>
              <a:gd name="connsiteX65" fmla="*/ 705131 w 1844080"/>
              <a:gd name="connsiteY65" fmla="*/ 2467041 h 2653708"/>
              <a:gd name="connsiteX66" fmla="*/ 635131 w 1844080"/>
              <a:gd name="connsiteY66" fmla="*/ 2519541 h 2653708"/>
              <a:gd name="connsiteX67" fmla="*/ 559298 w 1844080"/>
              <a:gd name="connsiteY67" fmla="*/ 2554540 h 2653708"/>
              <a:gd name="connsiteX68" fmla="*/ 390133 w 1844080"/>
              <a:gd name="connsiteY68" fmla="*/ 2548705 h 2653708"/>
              <a:gd name="connsiteX69" fmla="*/ 343466 w 1844080"/>
              <a:gd name="connsiteY69" fmla="*/ 2542874 h 2653708"/>
              <a:gd name="connsiteX70" fmla="*/ 320133 w 1844080"/>
              <a:gd name="connsiteY70" fmla="*/ 2601207 h 2653708"/>
              <a:gd name="connsiteX71" fmla="*/ 238467 w 1844080"/>
              <a:gd name="connsiteY71" fmla="*/ 2653708 h 2653708"/>
              <a:gd name="connsiteX72" fmla="*/ 174301 w 1844080"/>
              <a:gd name="connsiteY72" fmla="*/ 2624540 h 2653708"/>
              <a:gd name="connsiteX73" fmla="*/ 104301 w 1844080"/>
              <a:gd name="connsiteY73" fmla="*/ 2636206 h 2653708"/>
              <a:gd name="connsiteX74" fmla="*/ 10969 w 1844080"/>
              <a:gd name="connsiteY74" fmla="*/ 2595372 h 2653708"/>
              <a:gd name="connsiteX75" fmla="*/ 0 w 1844080"/>
              <a:gd name="connsiteY75" fmla="*/ 2513110 h 2653708"/>
              <a:gd name="connsiteX76" fmla="*/ 76594 w 1844080"/>
              <a:gd name="connsiteY76" fmla="*/ 2491831 h 2653708"/>
              <a:gd name="connsiteX77" fmla="*/ 107217 w 1844080"/>
              <a:gd name="connsiteY77" fmla="*/ 2504956 h 2653708"/>
              <a:gd name="connsiteX78" fmla="*/ 164091 w 1844080"/>
              <a:gd name="connsiteY78" fmla="*/ 2474333 h 2653708"/>
              <a:gd name="connsiteX79" fmla="*/ 360965 w 1844080"/>
              <a:gd name="connsiteY79" fmla="*/ 2408708 h 2653708"/>
              <a:gd name="connsiteX80" fmla="*/ 387215 w 1844080"/>
              <a:gd name="connsiteY80" fmla="*/ 2338708 h 2653708"/>
              <a:gd name="connsiteX81" fmla="*/ 527214 w 1844080"/>
              <a:gd name="connsiteY81" fmla="*/ 2224958 h 2653708"/>
              <a:gd name="connsiteX82" fmla="*/ 632214 w 1844080"/>
              <a:gd name="connsiteY82" fmla="*/ 2111210 h 2653708"/>
              <a:gd name="connsiteX83" fmla="*/ 702213 w 1844080"/>
              <a:gd name="connsiteY83" fmla="*/ 2067461 h 2653708"/>
              <a:gd name="connsiteX84" fmla="*/ 754715 w 1844080"/>
              <a:gd name="connsiteY84" fmla="*/ 2023711 h 2653708"/>
              <a:gd name="connsiteX85" fmla="*/ 759087 w 1844080"/>
              <a:gd name="connsiteY85" fmla="*/ 1896837 h 2653708"/>
              <a:gd name="connsiteX86" fmla="*/ 770497 w 1844080"/>
              <a:gd name="connsiteY86" fmla="*/ 1887710 h 2653708"/>
              <a:gd name="connsiteX87" fmla="*/ 808038 w 1844080"/>
              <a:gd name="connsiteY87" fmla="*/ 1902148 h 2653708"/>
              <a:gd name="connsiteX88" fmla="*/ 860425 w 1844080"/>
              <a:gd name="connsiteY88" fmla="*/ 1892623 h 2653708"/>
              <a:gd name="connsiteX89" fmla="*/ 941388 w 1844080"/>
              <a:gd name="connsiteY89" fmla="*/ 1868811 h 2653708"/>
              <a:gd name="connsiteX90" fmla="*/ 979488 w 1844080"/>
              <a:gd name="connsiteY90" fmla="*/ 1844998 h 2653708"/>
              <a:gd name="connsiteX91" fmla="*/ 1012825 w 1844080"/>
              <a:gd name="connsiteY91" fmla="*/ 1873573 h 2653708"/>
              <a:gd name="connsiteX92" fmla="*/ 1131888 w 1844080"/>
              <a:gd name="connsiteY92" fmla="*/ 1778323 h 2653708"/>
              <a:gd name="connsiteX93" fmla="*/ 1074738 w 1844080"/>
              <a:gd name="connsiteY93" fmla="*/ 1773561 h 2653708"/>
              <a:gd name="connsiteX94" fmla="*/ 1050925 w 1844080"/>
              <a:gd name="connsiteY94" fmla="*/ 1735461 h 2653708"/>
              <a:gd name="connsiteX95" fmla="*/ 936625 w 1844080"/>
              <a:gd name="connsiteY95" fmla="*/ 1754511 h 2653708"/>
              <a:gd name="connsiteX96" fmla="*/ 934412 w 1844080"/>
              <a:gd name="connsiteY96" fmla="*/ 1752558 h 2653708"/>
              <a:gd name="connsiteX97" fmla="*/ 947212 w 1844080"/>
              <a:gd name="connsiteY97" fmla="*/ 1721838 h 2653708"/>
              <a:gd name="connsiteX98" fmla="*/ 960337 w 1844080"/>
              <a:gd name="connsiteY98" fmla="*/ 1673713 h 2653708"/>
              <a:gd name="connsiteX99" fmla="*/ 990960 w 1844080"/>
              <a:gd name="connsiteY99" fmla="*/ 1643088 h 2653708"/>
              <a:gd name="connsiteX100" fmla="*/ 990960 w 1844080"/>
              <a:gd name="connsiteY100" fmla="*/ 1594963 h 2653708"/>
              <a:gd name="connsiteX101" fmla="*/ 942839 w 1844080"/>
              <a:gd name="connsiteY101" fmla="*/ 1573088 h 2653708"/>
              <a:gd name="connsiteX102" fmla="*/ 942839 w 1844080"/>
              <a:gd name="connsiteY102" fmla="*/ 1542465 h 2653708"/>
              <a:gd name="connsiteX103" fmla="*/ 934086 w 1844080"/>
              <a:gd name="connsiteY103" fmla="*/ 1503089 h 2653708"/>
              <a:gd name="connsiteX104" fmla="*/ 982211 w 1844080"/>
              <a:gd name="connsiteY104" fmla="*/ 1476840 h 2653708"/>
              <a:gd name="connsiteX105" fmla="*/ 999713 w 1844080"/>
              <a:gd name="connsiteY105" fmla="*/ 1398089 h 2653708"/>
              <a:gd name="connsiteX106" fmla="*/ 925337 w 1844080"/>
              <a:gd name="connsiteY106" fmla="*/ 1349964 h 2653708"/>
              <a:gd name="connsiteX107" fmla="*/ 929714 w 1844080"/>
              <a:gd name="connsiteY107" fmla="*/ 1314964 h 2653708"/>
              <a:gd name="connsiteX108" fmla="*/ 872839 w 1844080"/>
              <a:gd name="connsiteY108" fmla="*/ 1301841 h 2653708"/>
              <a:gd name="connsiteX109" fmla="*/ 899086 w 1844080"/>
              <a:gd name="connsiteY109" fmla="*/ 1266841 h 2653708"/>
              <a:gd name="connsiteX110" fmla="*/ 853702 w 1844080"/>
              <a:gd name="connsiteY110" fmla="*/ 1197569 h 2653708"/>
              <a:gd name="connsiteX111" fmla="*/ 891796 w 1844080"/>
              <a:gd name="connsiteY111" fmla="*/ 1183716 h 2653708"/>
              <a:gd name="connsiteX112" fmla="*/ 1002627 w 1844080"/>
              <a:gd name="connsiteY112" fmla="*/ 1102050 h 2653708"/>
              <a:gd name="connsiteX113" fmla="*/ 1008462 w 1844080"/>
              <a:gd name="connsiteY113" fmla="*/ 997051 h 2653708"/>
              <a:gd name="connsiteX114" fmla="*/ 961796 w 1844080"/>
              <a:gd name="connsiteY114" fmla="*/ 962051 h 2653708"/>
              <a:gd name="connsiteX115" fmla="*/ 973462 w 1844080"/>
              <a:gd name="connsiteY115" fmla="*/ 915385 h 2653708"/>
              <a:gd name="connsiteX116" fmla="*/ 920961 w 1844080"/>
              <a:gd name="connsiteY116" fmla="*/ 833718 h 2653708"/>
              <a:gd name="connsiteX117" fmla="*/ 938463 w 1844080"/>
              <a:gd name="connsiteY117" fmla="*/ 687886 h 2653708"/>
              <a:gd name="connsiteX118" fmla="*/ 961796 w 1844080"/>
              <a:gd name="connsiteY118" fmla="*/ 571220 h 2653708"/>
              <a:gd name="connsiteX119" fmla="*/ 891796 w 1844080"/>
              <a:gd name="connsiteY119" fmla="*/ 477888 h 2653708"/>
              <a:gd name="connsiteX120" fmla="*/ 926796 w 1844080"/>
              <a:gd name="connsiteY120" fmla="*/ 460388 h 2653708"/>
              <a:gd name="connsiteX121" fmla="*/ 1020129 w 1844080"/>
              <a:gd name="connsiteY121" fmla="*/ 466221 h 2653708"/>
              <a:gd name="connsiteX122" fmla="*/ 1025960 w 1844080"/>
              <a:gd name="connsiteY122" fmla="*/ 425388 h 2653708"/>
              <a:gd name="connsiteX123" fmla="*/ 990960 w 1844080"/>
              <a:gd name="connsiteY123" fmla="*/ 407888 h 2653708"/>
              <a:gd name="connsiteX124" fmla="*/ 845130 w 1844080"/>
              <a:gd name="connsiteY124" fmla="*/ 367055 h 2653708"/>
              <a:gd name="connsiteX125" fmla="*/ 804295 w 1844080"/>
              <a:gd name="connsiteY125" fmla="*/ 326222 h 2653708"/>
              <a:gd name="connsiteX126" fmla="*/ 745962 w 1844080"/>
              <a:gd name="connsiteY126" fmla="*/ 337888 h 2653708"/>
              <a:gd name="connsiteX127" fmla="*/ 699296 w 1844080"/>
              <a:gd name="connsiteY127" fmla="*/ 279555 h 2653708"/>
              <a:gd name="connsiteX128" fmla="*/ 734295 w 1844080"/>
              <a:gd name="connsiteY128" fmla="*/ 227056 h 2653708"/>
              <a:gd name="connsiteX129" fmla="*/ 710962 w 1844080"/>
              <a:gd name="connsiteY129" fmla="*/ 98723 h 2653708"/>
              <a:gd name="connsiteX130" fmla="*/ 658464 w 1844080"/>
              <a:gd name="connsiteY130" fmla="*/ 57890 h 2653708"/>
              <a:gd name="connsiteX131" fmla="*/ 699296 w 1844080"/>
              <a:gd name="connsiteY131" fmla="*/ 11224 h 265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844080" h="2653708">
                <a:moveTo>
                  <a:pt x="761027" y="0"/>
                </a:moveTo>
                <a:lnTo>
                  <a:pt x="789714" y="11224"/>
                </a:lnTo>
                <a:lnTo>
                  <a:pt x="802840" y="81223"/>
                </a:lnTo>
                <a:lnTo>
                  <a:pt x="785338" y="111849"/>
                </a:lnTo>
                <a:lnTo>
                  <a:pt x="824714" y="142474"/>
                </a:lnTo>
                <a:lnTo>
                  <a:pt x="894714" y="138098"/>
                </a:lnTo>
                <a:lnTo>
                  <a:pt x="916588" y="155599"/>
                </a:lnTo>
                <a:lnTo>
                  <a:pt x="955961" y="142474"/>
                </a:lnTo>
                <a:lnTo>
                  <a:pt x="1113461" y="221223"/>
                </a:lnTo>
                <a:lnTo>
                  <a:pt x="1087211" y="361222"/>
                </a:lnTo>
                <a:lnTo>
                  <a:pt x="1161587" y="383096"/>
                </a:lnTo>
                <a:lnTo>
                  <a:pt x="1257837" y="448721"/>
                </a:lnTo>
                <a:lnTo>
                  <a:pt x="1345334" y="461846"/>
                </a:lnTo>
                <a:lnTo>
                  <a:pt x="1358460" y="400598"/>
                </a:lnTo>
                <a:lnTo>
                  <a:pt x="1305958" y="391847"/>
                </a:lnTo>
                <a:lnTo>
                  <a:pt x="1297209" y="352473"/>
                </a:lnTo>
                <a:lnTo>
                  <a:pt x="1332209" y="343722"/>
                </a:lnTo>
                <a:lnTo>
                  <a:pt x="1319084" y="299971"/>
                </a:lnTo>
                <a:lnTo>
                  <a:pt x="1354083" y="264971"/>
                </a:lnTo>
                <a:lnTo>
                  <a:pt x="1384711" y="295598"/>
                </a:lnTo>
                <a:lnTo>
                  <a:pt x="1415334" y="273722"/>
                </a:lnTo>
                <a:lnTo>
                  <a:pt x="1463459" y="295598"/>
                </a:lnTo>
                <a:lnTo>
                  <a:pt x="1415334" y="418096"/>
                </a:lnTo>
                <a:lnTo>
                  <a:pt x="1520333" y="404970"/>
                </a:lnTo>
                <a:lnTo>
                  <a:pt x="1550957" y="439970"/>
                </a:lnTo>
                <a:lnTo>
                  <a:pt x="1550957" y="470597"/>
                </a:lnTo>
                <a:lnTo>
                  <a:pt x="1642834" y="549346"/>
                </a:lnTo>
                <a:lnTo>
                  <a:pt x="1634082" y="623720"/>
                </a:lnTo>
                <a:lnTo>
                  <a:pt x="1669081" y="645596"/>
                </a:lnTo>
                <a:lnTo>
                  <a:pt x="1669081" y="684969"/>
                </a:lnTo>
                <a:lnTo>
                  <a:pt x="1712834" y="698094"/>
                </a:lnTo>
                <a:lnTo>
                  <a:pt x="1844080" y="846844"/>
                </a:lnTo>
                <a:lnTo>
                  <a:pt x="1766500" y="942058"/>
                </a:lnTo>
                <a:lnTo>
                  <a:pt x="1765332" y="938718"/>
                </a:lnTo>
                <a:lnTo>
                  <a:pt x="1712834" y="938718"/>
                </a:lnTo>
                <a:lnTo>
                  <a:pt x="1708457" y="1030594"/>
                </a:lnTo>
                <a:lnTo>
                  <a:pt x="1677834" y="1061217"/>
                </a:lnTo>
                <a:lnTo>
                  <a:pt x="1699708" y="1131217"/>
                </a:lnTo>
                <a:lnTo>
                  <a:pt x="1664709" y="1148716"/>
                </a:lnTo>
                <a:lnTo>
                  <a:pt x="1612207" y="1179342"/>
                </a:lnTo>
                <a:lnTo>
                  <a:pt x="1603458" y="1218716"/>
                </a:lnTo>
                <a:lnTo>
                  <a:pt x="1638458" y="1275592"/>
                </a:lnTo>
                <a:lnTo>
                  <a:pt x="1612207" y="1301841"/>
                </a:lnTo>
                <a:lnTo>
                  <a:pt x="1581584" y="1454963"/>
                </a:lnTo>
                <a:lnTo>
                  <a:pt x="1537835" y="1538088"/>
                </a:lnTo>
                <a:lnTo>
                  <a:pt x="1647207" y="1551214"/>
                </a:lnTo>
                <a:lnTo>
                  <a:pt x="1647207" y="1594963"/>
                </a:lnTo>
                <a:lnTo>
                  <a:pt x="1572835" y="1678087"/>
                </a:lnTo>
                <a:lnTo>
                  <a:pt x="1568458" y="1743712"/>
                </a:lnTo>
                <a:lnTo>
                  <a:pt x="1634083" y="1853086"/>
                </a:lnTo>
                <a:lnTo>
                  <a:pt x="1620958" y="1892462"/>
                </a:lnTo>
                <a:lnTo>
                  <a:pt x="1638458" y="1905588"/>
                </a:lnTo>
                <a:lnTo>
                  <a:pt x="1638458" y="2076210"/>
                </a:lnTo>
                <a:lnTo>
                  <a:pt x="1585958" y="2163710"/>
                </a:lnTo>
                <a:lnTo>
                  <a:pt x="1638458" y="2220586"/>
                </a:lnTo>
                <a:lnTo>
                  <a:pt x="1569755" y="2280701"/>
                </a:lnTo>
                <a:lnTo>
                  <a:pt x="1568458" y="2274542"/>
                </a:lnTo>
                <a:lnTo>
                  <a:pt x="1311793" y="2309542"/>
                </a:lnTo>
                <a:lnTo>
                  <a:pt x="1253460" y="2373708"/>
                </a:lnTo>
                <a:lnTo>
                  <a:pt x="1142628" y="2461208"/>
                </a:lnTo>
                <a:lnTo>
                  <a:pt x="1130961" y="2397041"/>
                </a:lnTo>
                <a:lnTo>
                  <a:pt x="1095961" y="2362042"/>
                </a:lnTo>
                <a:lnTo>
                  <a:pt x="1020129" y="2397041"/>
                </a:lnTo>
                <a:lnTo>
                  <a:pt x="909296" y="2408708"/>
                </a:lnTo>
                <a:lnTo>
                  <a:pt x="891796" y="2443708"/>
                </a:lnTo>
                <a:lnTo>
                  <a:pt x="705131" y="2467041"/>
                </a:lnTo>
                <a:lnTo>
                  <a:pt x="635131" y="2519541"/>
                </a:lnTo>
                <a:lnTo>
                  <a:pt x="559298" y="2554540"/>
                </a:lnTo>
                <a:lnTo>
                  <a:pt x="390133" y="2548705"/>
                </a:lnTo>
                <a:lnTo>
                  <a:pt x="343466" y="2542874"/>
                </a:lnTo>
                <a:lnTo>
                  <a:pt x="320133" y="2601207"/>
                </a:lnTo>
                <a:lnTo>
                  <a:pt x="238467" y="2653708"/>
                </a:lnTo>
                <a:lnTo>
                  <a:pt x="174301" y="2624540"/>
                </a:lnTo>
                <a:lnTo>
                  <a:pt x="104301" y="2636206"/>
                </a:lnTo>
                <a:lnTo>
                  <a:pt x="10969" y="2595372"/>
                </a:lnTo>
                <a:lnTo>
                  <a:pt x="0" y="2513110"/>
                </a:lnTo>
                <a:lnTo>
                  <a:pt x="76594" y="2491831"/>
                </a:lnTo>
                <a:lnTo>
                  <a:pt x="107217" y="2504956"/>
                </a:lnTo>
                <a:lnTo>
                  <a:pt x="164091" y="2474333"/>
                </a:lnTo>
                <a:lnTo>
                  <a:pt x="360965" y="2408708"/>
                </a:lnTo>
                <a:lnTo>
                  <a:pt x="387215" y="2338708"/>
                </a:lnTo>
                <a:lnTo>
                  <a:pt x="527214" y="2224958"/>
                </a:lnTo>
                <a:lnTo>
                  <a:pt x="632214" y="2111210"/>
                </a:lnTo>
                <a:lnTo>
                  <a:pt x="702213" y="2067461"/>
                </a:lnTo>
                <a:lnTo>
                  <a:pt x="754715" y="2023711"/>
                </a:lnTo>
                <a:lnTo>
                  <a:pt x="759087" y="1896837"/>
                </a:lnTo>
                <a:lnTo>
                  <a:pt x="770497" y="1887710"/>
                </a:lnTo>
                <a:lnTo>
                  <a:pt x="808038" y="1902148"/>
                </a:lnTo>
                <a:lnTo>
                  <a:pt x="860425" y="1892623"/>
                </a:lnTo>
                <a:lnTo>
                  <a:pt x="941388" y="1868811"/>
                </a:lnTo>
                <a:lnTo>
                  <a:pt x="979488" y="1844998"/>
                </a:lnTo>
                <a:lnTo>
                  <a:pt x="1012825" y="1873573"/>
                </a:lnTo>
                <a:lnTo>
                  <a:pt x="1131888" y="1778323"/>
                </a:lnTo>
                <a:lnTo>
                  <a:pt x="1074738" y="1773561"/>
                </a:lnTo>
                <a:lnTo>
                  <a:pt x="1050925" y="1735461"/>
                </a:lnTo>
                <a:lnTo>
                  <a:pt x="936625" y="1754511"/>
                </a:lnTo>
                <a:lnTo>
                  <a:pt x="934412" y="1752558"/>
                </a:lnTo>
                <a:lnTo>
                  <a:pt x="947212" y="1721838"/>
                </a:lnTo>
                <a:lnTo>
                  <a:pt x="960337" y="1673713"/>
                </a:lnTo>
                <a:lnTo>
                  <a:pt x="990960" y="1643088"/>
                </a:lnTo>
                <a:lnTo>
                  <a:pt x="990960" y="1594963"/>
                </a:lnTo>
                <a:lnTo>
                  <a:pt x="942839" y="1573088"/>
                </a:lnTo>
                <a:lnTo>
                  <a:pt x="942839" y="1542465"/>
                </a:lnTo>
                <a:lnTo>
                  <a:pt x="934086" y="1503089"/>
                </a:lnTo>
                <a:lnTo>
                  <a:pt x="982211" y="1476840"/>
                </a:lnTo>
                <a:lnTo>
                  <a:pt x="999713" y="1398089"/>
                </a:lnTo>
                <a:lnTo>
                  <a:pt x="925337" y="1349964"/>
                </a:lnTo>
                <a:lnTo>
                  <a:pt x="929714" y="1314964"/>
                </a:lnTo>
                <a:lnTo>
                  <a:pt x="872839" y="1301841"/>
                </a:lnTo>
                <a:lnTo>
                  <a:pt x="899086" y="1266841"/>
                </a:lnTo>
                <a:lnTo>
                  <a:pt x="853702" y="1197569"/>
                </a:lnTo>
                <a:lnTo>
                  <a:pt x="891796" y="1183716"/>
                </a:lnTo>
                <a:lnTo>
                  <a:pt x="1002627" y="1102050"/>
                </a:lnTo>
                <a:lnTo>
                  <a:pt x="1008462" y="997051"/>
                </a:lnTo>
                <a:lnTo>
                  <a:pt x="961796" y="962051"/>
                </a:lnTo>
                <a:lnTo>
                  <a:pt x="973462" y="915385"/>
                </a:lnTo>
                <a:lnTo>
                  <a:pt x="920961" y="833718"/>
                </a:lnTo>
                <a:lnTo>
                  <a:pt x="938463" y="687886"/>
                </a:lnTo>
                <a:lnTo>
                  <a:pt x="961796" y="571220"/>
                </a:lnTo>
                <a:lnTo>
                  <a:pt x="891796" y="477888"/>
                </a:lnTo>
                <a:lnTo>
                  <a:pt x="926796" y="460388"/>
                </a:lnTo>
                <a:lnTo>
                  <a:pt x="1020129" y="466221"/>
                </a:lnTo>
                <a:lnTo>
                  <a:pt x="1025960" y="425388"/>
                </a:lnTo>
                <a:lnTo>
                  <a:pt x="990960" y="407888"/>
                </a:lnTo>
                <a:lnTo>
                  <a:pt x="845130" y="367055"/>
                </a:lnTo>
                <a:lnTo>
                  <a:pt x="804295" y="326222"/>
                </a:lnTo>
                <a:lnTo>
                  <a:pt x="745962" y="337888"/>
                </a:lnTo>
                <a:lnTo>
                  <a:pt x="699296" y="279555"/>
                </a:lnTo>
                <a:lnTo>
                  <a:pt x="734295" y="227056"/>
                </a:lnTo>
                <a:lnTo>
                  <a:pt x="710962" y="98723"/>
                </a:lnTo>
                <a:lnTo>
                  <a:pt x="658464" y="57890"/>
                </a:lnTo>
                <a:lnTo>
                  <a:pt x="699296" y="112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F3048BB-4CFE-3E0B-EE27-7F71FA2005B9}"/>
              </a:ext>
            </a:extLst>
          </p:cNvPr>
          <p:cNvSpPr/>
          <p:nvPr/>
        </p:nvSpPr>
        <p:spPr>
          <a:xfrm>
            <a:off x="9207500" y="2507927"/>
            <a:ext cx="1844080" cy="2653708"/>
          </a:xfrm>
          <a:custGeom>
            <a:avLst/>
            <a:gdLst>
              <a:gd name="connsiteX0" fmla="*/ 761027 w 1844080"/>
              <a:gd name="connsiteY0" fmla="*/ 0 h 2653708"/>
              <a:gd name="connsiteX1" fmla="*/ 789714 w 1844080"/>
              <a:gd name="connsiteY1" fmla="*/ 11224 h 2653708"/>
              <a:gd name="connsiteX2" fmla="*/ 802840 w 1844080"/>
              <a:gd name="connsiteY2" fmla="*/ 81223 h 2653708"/>
              <a:gd name="connsiteX3" fmla="*/ 785338 w 1844080"/>
              <a:gd name="connsiteY3" fmla="*/ 111849 h 2653708"/>
              <a:gd name="connsiteX4" fmla="*/ 824714 w 1844080"/>
              <a:gd name="connsiteY4" fmla="*/ 142474 h 2653708"/>
              <a:gd name="connsiteX5" fmla="*/ 894714 w 1844080"/>
              <a:gd name="connsiteY5" fmla="*/ 138098 h 2653708"/>
              <a:gd name="connsiteX6" fmla="*/ 916588 w 1844080"/>
              <a:gd name="connsiteY6" fmla="*/ 155599 h 2653708"/>
              <a:gd name="connsiteX7" fmla="*/ 955960 w 1844080"/>
              <a:gd name="connsiteY7" fmla="*/ 142474 h 2653708"/>
              <a:gd name="connsiteX8" fmla="*/ 1113461 w 1844080"/>
              <a:gd name="connsiteY8" fmla="*/ 221223 h 2653708"/>
              <a:gd name="connsiteX9" fmla="*/ 1087210 w 1844080"/>
              <a:gd name="connsiteY9" fmla="*/ 361222 h 2653708"/>
              <a:gd name="connsiteX10" fmla="*/ 1161586 w 1844080"/>
              <a:gd name="connsiteY10" fmla="*/ 383096 h 2653708"/>
              <a:gd name="connsiteX11" fmla="*/ 1257837 w 1844080"/>
              <a:gd name="connsiteY11" fmla="*/ 448721 h 2653708"/>
              <a:gd name="connsiteX12" fmla="*/ 1345334 w 1844080"/>
              <a:gd name="connsiteY12" fmla="*/ 461846 h 2653708"/>
              <a:gd name="connsiteX13" fmla="*/ 1358460 w 1844080"/>
              <a:gd name="connsiteY13" fmla="*/ 400598 h 2653708"/>
              <a:gd name="connsiteX14" fmla="*/ 1305958 w 1844080"/>
              <a:gd name="connsiteY14" fmla="*/ 391847 h 2653708"/>
              <a:gd name="connsiteX15" fmla="*/ 1297209 w 1844080"/>
              <a:gd name="connsiteY15" fmla="*/ 352473 h 2653708"/>
              <a:gd name="connsiteX16" fmla="*/ 1332209 w 1844080"/>
              <a:gd name="connsiteY16" fmla="*/ 343722 h 2653708"/>
              <a:gd name="connsiteX17" fmla="*/ 1319084 w 1844080"/>
              <a:gd name="connsiteY17" fmla="*/ 299971 h 2653708"/>
              <a:gd name="connsiteX18" fmla="*/ 1354083 w 1844080"/>
              <a:gd name="connsiteY18" fmla="*/ 264971 h 2653708"/>
              <a:gd name="connsiteX19" fmla="*/ 1384710 w 1844080"/>
              <a:gd name="connsiteY19" fmla="*/ 295598 h 2653708"/>
              <a:gd name="connsiteX20" fmla="*/ 1415334 w 1844080"/>
              <a:gd name="connsiteY20" fmla="*/ 273722 h 2653708"/>
              <a:gd name="connsiteX21" fmla="*/ 1463459 w 1844080"/>
              <a:gd name="connsiteY21" fmla="*/ 295598 h 2653708"/>
              <a:gd name="connsiteX22" fmla="*/ 1415334 w 1844080"/>
              <a:gd name="connsiteY22" fmla="*/ 418096 h 2653708"/>
              <a:gd name="connsiteX23" fmla="*/ 1520333 w 1844080"/>
              <a:gd name="connsiteY23" fmla="*/ 404970 h 2653708"/>
              <a:gd name="connsiteX24" fmla="*/ 1550956 w 1844080"/>
              <a:gd name="connsiteY24" fmla="*/ 439970 h 2653708"/>
              <a:gd name="connsiteX25" fmla="*/ 1550956 w 1844080"/>
              <a:gd name="connsiteY25" fmla="*/ 470597 h 2653708"/>
              <a:gd name="connsiteX26" fmla="*/ 1642834 w 1844080"/>
              <a:gd name="connsiteY26" fmla="*/ 549346 h 2653708"/>
              <a:gd name="connsiteX27" fmla="*/ 1634081 w 1844080"/>
              <a:gd name="connsiteY27" fmla="*/ 623720 h 2653708"/>
              <a:gd name="connsiteX28" fmla="*/ 1669081 w 1844080"/>
              <a:gd name="connsiteY28" fmla="*/ 645596 h 2653708"/>
              <a:gd name="connsiteX29" fmla="*/ 1669081 w 1844080"/>
              <a:gd name="connsiteY29" fmla="*/ 684969 h 2653708"/>
              <a:gd name="connsiteX30" fmla="*/ 1712834 w 1844080"/>
              <a:gd name="connsiteY30" fmla="*/ 698094 h 2653708"/>
              <a:gd name="connsiteX31" fmla="*/ 1844080 w 1844080"/>
              <a:gd name="connsiteY31" fmla="*/ 846844 h 2653708"/>
              <a:gd name="connsiteX32" fmla="*/ 1766500 w 1844080"/>
              <a:gd name="connsiteY32" fmla="*/ 942058 h 2653708"/>
              <a:gd name="connsiteX33" fmla="*/ 1765331 w 1844080"/>
              <a:gd name="connsiteY33" fmla="*/ 938718 h 2653708"/>
              <a:gd name="connsiteX34" fmla="*/ 1712834 w 1844080"/>
              <a:gd name="connsiteY34" fmla="*/ 938718 h 2653708"/>
              <a:gd name="connsiteX35" fmla="*/ 1708457 w 1844080"/>
              <a:gd name="connsiteY35" fmla="*/ 1030594 h 2653708"/>
              <a:gd name="connsiteX36" fmla="*/ 1677834 w 1844080"/>
              <a:gd name="connsiteY36" fmla="*/ 1061217 h 2653708"/>
              <a:gd name="connsiteX37" fmla="*/ 1699708 w 1844080"/>
              <a:gd name="connsiteY37" fmla="*/ 1131217 h 2653708"/>
              <a:gd name="connsiteX38" fmla="*/ 1664708 w 1844080"/>
              <a:gd name="connsiteY38" fmla="*/ 1148716 h 2653708"/>
              <a:gd name="connsiteX39" fmla="*/ 1612207 w 1844080"/>
              <a:gd name="connsiteY39" fmla="*/ 1179342 h 2653708"/>
              <a:gd name="connsiteX40" fmla="*/ 1603458 w 1844080"/>
              <a:gd name="connsiteY40" fmla="*/ 1218716 h 2653708"/>
              <a:gd name="connsiteX41" fmla="*/ 1638458 w 1844080"/>
              <a:gd name="connsiteY41" fmla="*/ 1275592 h 2653708"/>
              <a:gd name="connsiteX42" fmla="*/ 1612207 w 1844080"/>
              <a:gd name="connsiteY42" fmla="*/ 1301841 h 2653708"/>
              <a:gd name="connsiteX43" fmla="*/ 1581584 w 1844080"/>
              <a:gd name="connsiteY43" fmla="*/ 1454963 h 2653708"/>
              <a:gd name="connsiteX44" fmla="*/ 1537835 w 1844080"/>
              <a:gd name="connsiteY44" fmla="*/ 1538088 h 2653708"/>
              <a:gd name="connsiteX45" fmla="*/ 1647207 w 1844080"/>
              <a:gd name="connsiteY45" fmla="*/ 1551214 h 2653708"/>
              <a:gd name="connsiteX46" fmla="*/ 1647207 w 1844080"/>
              <a:gd name="connsiteY46" fmla="*/ 1594963 h 2653708"/>
              <a:gd name="connsiteX47" fmla="*/ 1572834 w 1844080"/>
              <a:gd name="connsiteY47" fmla="*/ 1678087 h 2653708"/>
              <a:gd name="connsiteX48" fmla="*/ 1568458 w 1844080"/>
              <a:gd name="connsiteY48" fmla="*/ 1743712 h 2653708"/>
              <a:gd name="connsiteX49" fmla="*/ 1634083 w 1844080"/>
              <a:gd name="connsiteY49" fmla="*/ 1853086 h 2653708"/>
              <a:gd name="connsiteX50" fmla="*/ 1620958 w 1844080"/>
              <a:gd name="connsiteY50" fmla="*/ 1892462 h 2653708"/>
              <a:gd name="connsiteX51" fmla="*/ 1638458 w 1844080"/>
              <a:gd name="connsiteY51" fmla="*/ 1905588 h 2653708"/>
              <a:gd name="connsiteX52" fmla="*/ 1638458 w 1844080"/>
              <a:gd name="connsiteY52" fmla="*/ 2076210 h 2653708"/>
              <a:gd name="connsiteX53" fmla="*/ 1585958 w 1844080"/>
              <a:gd name="connsiteY53" fmla="*/ 2163710 h 2653708"/>
              <a:gd name="connsiteX54" fmla="*/ 1638458 w 1844080"/>
              <a:gd name="connsiteY54" fmla="*/ 2220586 h 2653708"/>
              <a:gd name="connsiteX55" fmla="*/ 1569755 w 1844080"/>
              <a:gd name="connsiteY55" fmla="*/ 2280701 h 2653708"/>
              <a:gd name="connsiteX56" fmla="*/ 1568458 w 1844080"/>
              <a:gd name="connsiteY56" fmla="*/ 2274542 h 2653708"/>
              <a:gd name="connsiteX57" fmla="*/ 1311793 w 1844080"/>
              <a:gd name="connsiteY57" fmla="*/ 2309542 h 2653708"/>
              <a:gd name="connsiteX58" fmla="*/ 1253460 w 1844080"/>
              <a:gd name="connsiteY58" fmla="*/ 2373708 h 2653708"/>
              <a:gd name="connsiteX59" fmla="*/ 1142628 w 1844080"/>
              <a:gd name="connsiteY59" fmla="*/ 2461208 h 2653708"/>
              <a:gd name="connsiteX60" fmla="*/ 1130961 w 1844080"/>
              <a:gd name="connsiteY60" fmla="*/ 2397041 h 2653708"/>
              <a:gd name="connsiteX61" fmla="*/ 1095961 w 1844080"/>
              <a:gd name="connsiteY61" fmla="*/ 2362042 h 2653708"/>
              <a:gd name="connsiteX62" fmla="*/ 1020128 w 1844080"/>
              <a:gd name="connsiteY62" fmla="*/ 2397041 h 2653708"/>
              <a:gd name="connsiteX63" fmla="*/ 909296 w 1844080"/>
              <a:gd name="connsiteY63" fmla="*/ 2408708 h 2653708"/>
              <a:gd name="connsiteX64" fmla="*/ 891796 w 1844080"/>
              <a:gd name="connsiteY64" fmla="*/ 2443708 h 2653708"/>
              <a:gd name="connsiteX65" fmla="*/ 705131 w 1844080"/>
              <a:gd name="connsiteY65" fmla="*/ 2467041 h 2653708"/>
              <a:gd name="connsiteX66" fmla="*/ 635131 w 1844080"/>
              <a:gd name="connsiteY66" fmla="*/ 2519541 h 2653708"/>
              <a:gd name="connsiteX67" fmla="*/ 559298 w 1844080"/>
              <a:gd name="connsiteY67" fmla="*/ 2554540 h 2653708"/>
              <a:gd name="connsiteX68" fmla="*/ 390133 w 1844080"/>
              <a:gd name="connsiteY68" fmla="*/ 2548705 h 2653708"/>
              <a:gd name="connsiteX69" fmla="*/ 343466 w 1844080"/>
              <a:gd name="connsiteY69" fmla="*/ 2542874 h 2653708"/>
              <a:gd name="connsiteX70" fmla="*/ 320133 w 1844080"/>
              <a:gd name="connsiteY70" fmla="*/ 2601207 h 2653708"/>
              <a:gd name="connsiteX71" fmla="*/ 238467 w 1844080"/>
              <a:gd name="connsiteY71" fmla="*/ 2653708 h 2653708"/>
              <a:gd name="connsiteX72" fmla="*/ 174301 w 1844080"/>
              <a:gd name="connsiteY72" fmla="*/ 2624540 h 2653708"/>
              <a:gd name="connsiteX73" fmla="*/ 104301 w 1844080"/>
              <a:gd name="connsiteY73" fmla="*/ 2636206 h 2653708"/>
              <a:gd name="connsiteX74" fmla="*/ 10968 w 1844080"/>
              <a:gd name="connsiteY74" fmla="*/ 2595372 h 2653708"/>
              <a:gd name="connsiteX75" fmla="*/ 0 w 1844080"/>
              <a:gd name="connsiteY75" fmla="*/ 2513110 h 2653708"/>
              <a:gd name="connsiteX76" fmla="*/ 76593 w 1844080"/>
              <a:gd name="connsiteY76" fmla="*/ 2491831 h 2653708"/>
              <a:gd name="connsiteX77" fmla="*/ 107217 w 1844080"/>
              <a:gd name="connsiteY77" fmla="*/ 2504956 h 2653708"/>
              <a:gd name="connsiteX78" fmla="*/ 164091 w 1844080"/>
              <a:gd name="connsiteY78" fmla="*/ 2474333 h 2653708"/>
              <a:gd name="connsiteX79" fmla="*/ 360964 w 1844080"/>
              <a:gd name="connsiteY79" fmla="*/ 2408708 h 2653708"/>
              <a:gd name="connsiteX80" fmla="*/ 387215 w 1844080"/>
              <a:gd name="connsiteY80" fmla="*/ 2338708 h 2653708"/>
              <a:gd name="connsiteX81" fmla="*/ 527214 w 1844080"/>
              <a:gd name="connsiteY81" fmla="*/ 2224958 h 2653708"/>
              <a:gd name="connsiteX82" fmla="*/ 632213 w 1844080"/>
              <a:gd name="connsiteY82" fmla="*/ 2111210 h 2653708"/>
              <a:gd name="connsiteX83" fmla="*/ 702213 w 1844080"/>
              <a:gd name="connsiteY83" fmla="*/ 2067461 h 2653708"/>
              <a:gd name="connsiteX84" fmla="*/ 754714 w 1844080"/>
              <a:gd name="connsiteY84" fmla="*/ 2023711 h 2653708"/>
              <a:gd name="connsiteX85" fmla="*/ 759087 w 1844080"/>
              <a:gd name="connsiteY85" fmla="*/ 1896837 h 2653708"/>
              <a:gd name="connsiteX86" fmla="*/ 846588 w 1844080"/>
              <a:gd name="connsiteY86" fmla="*/ 1826837 h 2653708"/>
              <a:gd name="connsiteX87" fmla="*/ 925337 w 1844080"/>
              <a:gd name="connsiteY87" fmla="*/ 1774338 h 2653708"/>
              <a:gd name="connsiteX88" fmla="*/ 947211 w 1844080"/>
              <a:gd name="connsiteY88" fmla="*/ 1721838 h 2653708"/>
              <a:gd name="connsiteX89" fmla="*/ 960337 w 1844080"/>
              <a:gd name="connsiteY89" fmla="*/ 1673713 h 2653708"/>
              <a:gd name="connsiteX90" fmla="*/ 990960 w 1844080"/>
              <a:gd name="connsiteY90" fmla="*/ 1643088 h 2653708"/>
              <a:gd name="connsiteX91" fmla="*/ 990960 w 1844080"/>
              <a:gd name="connsiteY91" fmla="*/ 1594963 h 2653708"/>
              <a:gd name="connsiteX92" fmla="*/ 942839 w 1844080"/>
              <a:gd name="connsiteY92" fmla="*/ 1573088 h 2653708"/>
              <a:gd name="connsiteX93" fmla="*/ 942839 w 1844080"/>
              <a:gd name="connsiteY93" fmla="*/ 1542465 h 2653708"/>
              <a:gd name="connsiteX94" fmla="*/ 934086 w 1844080"/>
              <a:gd name="connsiteY94" fmla="*/ 1503089 h 2653708"/>
              <a:gd name="connsiteX95" fmla="*/ 982211 w 1844080"/>
              <a:gd name="connsiteY95" fmla="*/ 1476840 h 2653708"/>
              <a:gd name="connsiteX96" fmla="*/ 999713 w 1844080"/>
              <a:gd name="connsiteY96" fmla="*/ 1398089 h 2653708"/>
              <a:gd name="connsiteX97" fmla="*/ 925337 w 1844080"/>
              <a:gd name="connsiteY97" fmla="*/ 1349964 h 2653708"/>
              <a:gd name="connsiteX98" fmla="*/ 929713 w 1844080"/>
              <a:gd name="connsiteY98" fmla="*/ 1314964 h 2653708"/>
              <a:gd name="connsiteX99" fmla="*/ 872839 w 1844080"/>
              <a:gd name="connsiteY99" fmla="*/ 1301841 h 2653708"/>
              <a:gd name="connsiteX100" fmla="*/ 899086 w 1844080"/>
              <a:gd name="connsiteY100" fmla="*/ 1266841 h 2653708"/>
              <a:gd name="connsiteX101" fmla="*/ 853702 w 1844080"/>
              <a:gd name="connsiteY101" fmla="*/ 1197569 h 2653708"/>
              <a:gd name="connsiteX102" fmla="*/ 891796 w 1844080"/>
              <a:gd name="connsiteY102" fmla="*/ 1183716 h 2653708"/>
              <a:gd name="connsiteX103" fmla="*/ 956430 w 1844080"/>
              <a:gd name="connsiteY103" fmla="*/ 1136091 h 2653708"/>
              <a:gd name="connsiteX104" fmla="*/ 990600 w 1844080"/>
              <a:gd name="connsiteY104" fmla="*/ 1156023 h 2653708"/>
              <a:gd name="connsiteX105" fmla="*/ 1041400 w 1844080"/>
              <a:gd name="connsiteY105" fmla="*/ 1143323 h 2653708"/>
              <a:gd name="connsiteX106" fmla="*/ 1117600 w 1844080"/>
              <a:gd name="connsiteY106" fmla="*/ 1098873 h 2653708"/>
              <a:gd name="connsiteX107" fmla="*/ 1181100 w 1844080"/>
              <a:gd name="connsiteY107" fmla="*/ 1111573 h 2653708"/>
              <a:gd name="connsiteX108" fmla="*/ 1174750 w 1844080"/>
              <a:gd name="connsiteY108" fmla="*/ 1022673 h 2653708"/>
              <a:gd name="connsiteX109" fmla="*/ 1085850 w 1844080"/>
              <a:gd name="connsiteY109" fmla="*/ 984573 h 2653708"/>
              <a:gd name="connsiteX110" fmla="*/ 990600 w 1844080"/>
              <a:gd name="connsiteY110" fmla="*/ 933773 h 2653708"/>
              <a:gd name="connsiteX111" fmla="*/ 969180 w 1844080"/>
              <a:gd name="connsiteY111" fmla="*/ 932513 h 2653708"/>
              <a:gd name="connsiteX112" fmla="*/ 973462 w 1844080"/>
              <a:gd name="connsiteY112" fmla="*/ 915385 h 2653708"/>
              <a:gd name="connsiteX113" fmla="*/ 920961 w 1844080"/>
              <a:gd name="connsiteY113" fmla="*/ 833718 h 2653708"/>
              <a:gd name="connsiteX114" fmla="*/ 938462 w 1844080"/>
              <a:gd name="connsiteY114" fmla="*/ 687886 h 2653708"/>
              <a:gd name="connsiteX115" fmla="*/ 961796 w 1844080"/>
              <a:gd name="connsiteY115" fmla="*/ 571220 h 2653708"/>
              <a:gd name="connsiteX116" fmla="*/ 891796 w 1844080"/>
              <a:gd name="connsiteY116" fmla="*/ 477888 h 2653708"/>
              <a:gd name="connsiteX117" fmla="*/ 926796 w 1844080"/>
              <a:gd name="connsiteY117" fmla="*/ 460388 h 2653708"/>
              <a:gd name="connsiteX118" fmla="*/ 1020128 w 1844080"/>
              <a:gd name="connsiteY118" fmla="*/ 466221 h 2653708"/>
              <a:gd name="connsiteX119" fmla="*/ 1025960 w 1844080"/>
              <a:gd name="connsiteY119" fmla="*/ 425388 h 2653708"/>
              <a:gd name="connsiteX120" fmla="*/ 990960 w 1844080"/>
              <a:gd name="connsiteY120" fmla="*/ 407888 h 2653708"/>
              <a:gd name="connsiteX121" fmla="*/ 845130 w 1844080"/>
              <a:gd name="connsiteY121" fmla="*/ 367055 h 2653708"/>
              <a:gd name="connsiteX122" fmla="*/ 804295 w 1844080"/>
              <a:gd name="connsiteY122" fmla="*/ 326222 h 2653708"/>
              <a:gd name="connsiteX123" fmla="*/ 745962 w 1844080"/>
              <a:gd name="connsiteY123" fmla="*/ 337888 h 2653708"/>
              <a:gd name="connsiteX124" fmla="*/ 699295 w 1844080"/>
              <a:gd name="connsiteY124" fmla="*/ 279555 h 2653708"/>
              <a:gd name="connsiteX125" fmla="*/ 734295 w 1844080"/>
              <a:gd name="connsiteY125" fmla="*/ 227056 h 2653708"/>
              <a:gd name="connsiteX126" fmla="*/ 710962 w 1844080"/>
              <a:gd name="connsiteY126" fmla="*/ 98723 h 2653708"/>
              <a:gd name="connsiteX127" fmla="*/ 658464 w 1844080"/>
              <a:gd name="connsiteY127" fmla="*/ 57890 h 2653708"/>
              <a:gd name="connsiteX128" fmla="*/ 699295 w 1844080"/>
              <a:gd name="connsiteY128" fmla="*/ 11224 h 2653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1844080" h="2653708">
                <a:moveTo>
                  <a:pt x="761027" y="0"/>
                </a:moveTo>
                <a:lnTo>
                  <a:pt x="789714" y="11224"/>
                </a:lnTo>
                <a:lnTo>
                  <a:pt x="802840" y="81223"/>
                </a:lnTo>
                <a:lnTo>
                  <a:pt x="785338" y="111849"/>
                </a:lnTo>
                <a:lnTo>
                  <a:pt x="824714" y="142474"/>
                </a:lnTo>
                <a:lnTo>
                  <a:pt x="894714" y="138098"/>
                </a:lnTo>
                <a:lnTo>
                  <a:pt x="916588" y="155599"/>
                </a:lnTo>
                <a:lnTo>
                  <a:pt x="955960" y="142474"/>
                </a:lnTo>
                <a:lnTo>
                  <a:pt x="1113461" y="221223"/>
                </a:lnTo>
                <a:lnTo>
                  <a:pt x="1087210" y="361222"/>
                </a:lnTo>
                <a:lnTo>
                  <a:pt x="1161586" y="383096"/>
                </a:lnTo>
                <a:lnTo>
                  <a:pt x="1257837" y="448721"/>
                </a:lnTo>
                <a:lnTo>
                  <a:pt x="1345334" y="461846"/>
                </a:lnTo>
                <a:lnTo>
                  <a:pt x="1358460" y="400598"/>
                </a:lnTo>
                <a:lnTo>
                  <a:pt x="1305958" y="391847"/>
                </a:lnTo>
                <a:lnTo>
                  <a:pt x="1297209" y="352473"/>
                </a:lnTo>
                <a:lnTo>
                  <a:pt x="1332209" y="343722"/>
                </a:lnTo>
                <a:lnTo>
                  <a:pt x="1319084" y="299971"/>
                </a:lnTo>
                <a:lnTo>
                  <a:pt x="1354083" y="264971"/>
                </a:lnTo>
                <a:lnTo>
                  <a:pt x="1384710" y="295598"/>
                </a:lnTo>
                <a:lnTo>
                  <a:pt x="1415334" y="273722"/>
                </a:lnTo>
                <a:lnTo>
                  <a:pt x="1463459" y="295598"/>
                </a:lnTo>
                <a:lnTo>
                  <a:pt x="1415334" y="418096"/>
                </a:lnTo>
                <a:lnTo>
                  <a:pt x="1520333" y="404970"/>
                </a:lnTo>
                <a:lnTo>
                  <a:pt x="1550956" y="439970"/>
                </a:lnTo>
                <a:lnTo>
                  <a:pt x="1550956" y="470597"/>
                </a:lnTo>
                <a:lnTo>
                  <a:pt x="1642834" y="549346"/>
                </a:lnTo>
                <a:lnTo>
                  <a:pt x="1634081" y="623720"/>
                </a:lnTo>
                <a:lnTo>
                  <a:pt x="1669081" y="645596"/>
                </a:lnTo>
                <a:lnTo>
                  <a:pt x="1669081" y="684969"/>
                </a:lnTo>
                <a:lnTo>
                  <a:pt x="1712834" y="698094"/>
                </a:lnTo>
                <a:lnTo>
                  <a:pt x="1844080" y="846844"/>
                </a:lnTo>
                <a:lnTo>
                  <a:pt x="1766500" y="942058"/>
                </a:lnTo>
                <a:lnTo>
                  <a:pt x="1765331" y="938718"/>
                </a:lnTo>
                <a:lnTo>
                  <a:pt x="1712834" y="938718"/>
                </a:lnTo>
                <a:lnTo>
                  <a:pt x="1708457" y="1030594"/>
                </a:lnTo>
                <a:lnTo>
                  <a:pt x="1677834" y="1061217"/>
                </a:lnTo>
                <a:lnTo>
                  <a:pt x="1699708" y="1131217"/>
                </a:lnTo>
                <a:lnTo>
                  <a:pt x="1664708" y="1148716"/>
                </a:lnTo>
                <a:lnTo>
                  <a:pt x="1612207" y="1179342"/>
                </a:lnTo>
                <a:lnTo>
                  <a:pt x="1603458" y="1218716"/>
                </a:lnTo>
                <a:lnTo>
                  <a:pt x="1638458" y="1275592"/>
                </a:lnTo>
                <a:lnTo>
                  <a:pt x="1612207" y="1301841"/>
                </a:lnTo>
                <a:lnTo>
                  <a:pt x="1581584" y="1454963"/>
                </a:lnTo>
                <a:lnTo>
                  <a:pt x="1537835" y="1538088"/>
                </a:lnTo>
                <a:lnTo>
                  <a:pt x="1647207" y="1551214"/>
                </a:lnTo>
                <a:lnTo>
                  <a:pt x="1647207" y="1594963"/>
                </a:lnTo>
                <a:lnTo>
                  <a:pt x="1572834" y="1678087"/>
                </a:lnTo>
                <a:lnTo>
                  <a:pt x="1568458" y="1743712"/>
                </a:lnTo>
                <a:lnTo>
                  <a:pt x="1634083" y="1853086"/>
                </a:lnTo>
                <a:lnTo>
                  <a:pt x="1620958" y="1892462"/>
                </a:lnTo>
                <a:lnTo>
                  <a:pt x="1638458" y="1905588"/>
                </a:lnTo>
                <a:lnTo>
                  <a:pt x="1638458" y="2076210"/>
                </a:lnTo>
                <a:lnTo>
                  <a:pt x="1585958" y="2163710"/>
                </a:lnTo>
                <a:lnTo>
                  <a:pt x="1638458" y="2220586"/>
                </a:lnTo>
                <a:lnTo>
                  <a:pt x="1569755" y="2280701"/>
                </a:lnTo>
                <a:lnTo>
                  <a:pt x="1568458" y="2274542"/>
                </a:lnTo>
                <a:lnTo>
                  <a:pt x="1311793" y="2309542"/>
                </a:lnTo>
                <a:lnTo>
                  <a:pt x="1253460" y="2373708"/>
                </a:lnTo>
                <a:lnTo>
                  <a:pt x="1142628" y="2461208"/>
                </a:lnTo>
                <a:lnTo>
                  <a:pt x="1130961" y="2397041"/>
                </a:lnTo>
                <a:lnTo>
                  <a:pt x="1095961" y="2362042"/>
                </a:lnTo>
                <a:lnTo>
                  <a:pt x="1020128" y="2397041"/>
                </a:lnTo>
                <a:lnTo>
                  <a:pt x="909296" y="2408708"/>
                </a:lnTo>
                <a:lnTo>
                  <a:pt x="891796" y="2443708"/>
                </a:lnTo>
                <a:lnTo>
                  <a:pt x="705131" y="2467041"/>
                </a:lnTo>
                <a:lnTo>
                  <a:pt x="635131" y="2519541"/>
                </a:lnTo>
                <a:lnTo>
                  <a:pt x="559298" y="2554540"/>
                </a:lnTo>
                <a:lnTo>
                  <a:pt x="390133" y="2548705"/>
                </a:lnTo>
                <a:lnTo>
                  <a:pt x="343466" y="2542874"/>
                </a:lnTo>
                <a:lnTo>
                  <a:pt x="320133" y="2601207"/>
                </a:lnTo>
                <a:lnTo>
                  <a:pt x="238467" y="2653708"/>
                </a:lnTo>
                <a:lnTo>
                  <a:pt x="174301" y="2624540"/>
                </a:lnTo>
                <a:lnTo>
                  <a:pt x="104301" y="2636206"/>
                </a:lnTo>
                <a:lnTo>
                  <a:pt x="10968" y="2595372"/>
                </a:lnTo>
                <a:lnTo>
                  <a:pt x="0" y="2513110"/>
                </a:lnTo>
                <a:lnTo>
                  <a:pt x="76593" y="2491831"/>
                </a:lnTo>
                <a:lnTo>
                  <a:pt x="107217" y="2504956"/>
                </a:lnTo>
                <a:lnTo>
                  <a:pt x="164091" y="2474333"/>
                </a:lnTo>
                <a:lnTo>
                  <a:pt x="360964" y="2408708"/>
                </a:lnTo>
                <a:lnTo>
                  <a:pt x="387215" y="2338708"/>
                </a:lnTo>
                <a:lnTo>
                  <a:pt x="527214" y="2224958"/>
                </a:lnTo>
                <a:lnTo>
                  <a:pt x="632213" y="2111210"/>
                </a:lnTo>
                <a:lnTo>
                  <a:pt x="702213" y="2067461"/>
                </a:lnTo>
                <a:lnTo>
                  <a:pt x="754714" y="2023711"/>
                </a:lnTo>
                <a:lnTo>
                  <a:pt x="759087" y="1896837"/>
                </a:lnTo>
                <a:lnTo>
                  <a:pt x="846588" y="1826837"/>
                </a:lnTo>
                <a:lnTo>
                  <a:pt x="925337" y="1774338"/>
                </a:lnTo>
                <a:lnTo>
                  <a:pt x="947211" y="1721838"/>
                </a:lnTo>
                <a:lnTo>
                  <a:pt x="960337" y="1673713"/>
                </a:lnTo>
                <a:lnTo>
                  <a:pt x="990960" y="1643088"/>
                </a:lnTo>
                <a:lnTo>
                  <a:pt x="990960" y="1594963"/>
                </a:lnTo>
                <a:lnTo>
                  <a:pt x="942839" y="1573088"/>
                </a:lnTo>
                <a:lnTo>
                  <a:pt x="942839" y="1542465"/>
                </a:lnTo>
                <a:lnTo>
                  <a:pt x="934086" y="1503089"/>
                </a:lnTo>
                <a:lnTo>
                  <a:pt x="982211" y="1476840"/>
                </a:lnTo>
                <a:lnTo>
                  <a:pt x="999713" y="1398089"/>
                </a:lnTo>
                <a:lnTo>
                  <a:pt x="925337" y="1349964"/>
                </a:lnTo>
                <a:lnTo>
                  <a:pt x="929713" y="1314964"/>
                </a:lnTo>
                <a:lnTo>
                  <a:pt x="872839" y="1301841"/>
                </a:lnTo>
                <a:lnTo>
                  <a:pt x="899086" y="1266841"/>
                </a:lnTo>
                <a:lnTo>
                  <a:pt x="853702" y="1197569"/>
                </a:lnTo>
                <a:lnTo>
                  <a:pt x="891796" y="1183716"/>
                </a:lnTo>
                <a:lnTo>
                  <a:pt x="956430" y="1136091"/>
                </a:lnTo>
                <a:lnTo>
                  <a:pt x="990600" y="1156023"/>
                </a:lnTo>
                <a:lnTo>
                  <a:pt x="1041400" y="1143323"/>
                </a:lnTo>
                <a:lnTo>
                  <a:pt x="1117600" y="1098873"/>
                </a:lnTo>
                <a:lnTo>
                  <a:pt x="1181100" y="1111573"/>
                </a:lnTo>
                <a:lnTo>
                  <a:pt x="1174750" y="1022673"/>
                </a:lnTo>
                <a:lnTo>
                  <a:pt x="1085850" y="984573"/>
                </a:lnTo>
                <a:lnTo>
                  <a:pt x="990600" y="933773"/>
                </a:lnTo>
                <a:lnTo>
                  <a:pt x="969180" y="932513"/>
                </a:lnTo>
                <a:lnTo>
                  <a:pt x="973462" y="915385"/>
                </a:lnTo>
                <a:lnTo>
                  <a:pt x="920961" y="833718"/>
                </a:lnTo>
                <a:lnTo>
                  <a:pt x="938462" y="687886"/>
                </a:lnTo>
                <a:lnTo>
                  <a:pt x="961796" y="571220"/>
                </a:lnTo>
                <a:lnTo>
                  <a:pt x="891796" y="477888"/>
                </a:lnTo>
                <a:lnTo>
                  <a:pt x="926796" y="460388"/>
                </a:lnTo>
                <a:lnTo>
                  <a:pt x="1020128" y="466221"/>
                </a:lnTo>
                <a:lnTo>
                  <a:pt x="1025960" y="425388"/>
                </a:lnTo>
                <a:lnTo>
                  <a:pt x="990960" y="407888"/>
                </a:lnTo>
                <a:lnTo>
                  <a:pt x="845130" y="367055"/>
                </a:lnTo>
                <a:lnTo>
                  <a:pt x="804295" y="326222"/>
                </a:lnTo>
                <a:lnTo>
                  <a:pt x="745962" y="337888"/>
                </a:lnTo>
                <a:lnTo>
                  <a:pt x="699295" y="279555"/>
                </a:lnTo>
                <a:lnTo>
                  <a:pt x="734295" y="227056"/>
                </a:lnTo>
                <a:lnTo>
                  <a:pt x="710962" y="98723"/>
                </a:lnTo>
                <a:lnTo>
                  <a:pt x="658464" y="57890"/>
                </a:lnTo>
                <a:lnTo>
                  <a:pt x="699295" y="112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A1930B57-6E87-EC1D-B19B-FCDF66A4F3AA}"/>
              </a:ext>
            </a:extLst>
          </p:cNvPr>
          <p:cNvSpPr/>
          <p:nvPr/>
        </p:nvSpPr>
        <p:spPr bwMode="auto">
          <a:xfrm>
            <a:off x="5645950" y="3874830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DD6C4D2-8328-E15D-00A1-544C0EC0A120}"/>
              </a:ext>
            </a:extLst>
          </p:cNvPr>
          <p:cNvSpPr/>
          <p:nvPr/>
        </p:nvSpPr>
        <p:spPr bwMode="auto">
          <a:xfrm>
            <a:off x="9781065" y="3092702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3F59CDE4-4CBA-1720-ECAB-E4C84BFDFEF6}"/>
              </a:ext>
            </a:extLst>
          </p:cNvPr>
          <p:cNvSpPr/>
          <p:nvPr/>
        </p:nvSpPr>
        <p:spPr>
          <a:xfrm>
            <a:off x="652600" y="2469943"/>
            <a:ext cx="2974930" cy="2533797"/>
          </a:xfrm>
          <a:custGeom>
            <a:avLst/>
            <a:gdLst>
              <a:gd name="connsiteX0" fmla="*/ 1737618 w 2974930"/>
              <a:gd name="connsiteY0" fmla="*/ 0 h 2533797"/>
              <a:gd name="connsiteX1" fmla="*/ 1740251 w 2974930"/>
              <a:gd name="connsiteY1" fmla="*/ 167 h 2533797"/>
              <a:gd name="connsiteX2" fmla="*/ 1791414 w 2974930"/>
              <a:gd name="connsiteY2" fmla="*/ 69935 h 2533797"/>
              <a:gd name="connsiteX3" fmla="*/ 1829071 w 2974930"/>
              <a:gd name="connsiteY3" fmla="*/ 102213 h 2533797"/>
              <a:gd name="connsiteX4" fmla="*/ 1893627 w 2974930"/>
              <a:gd name="connsiteY4" fmla="*/ 166768 h 2533797"/>
              <a:gd name="connsiteX5" fmla="*/ 1920525 w 2974930"/>
              <a:gd name="connsiteY5" fmla="*/ 252842 h 2533797"/>
              <a:gd name="connsiteX6" fmla="*/ 1931284 w 2974930"/>
              <a:gd name="connsiteY6" fmla="*/ 301258 h 2533797"/>
              <a:gd name="connsiteX7" fmla="*/ 1947423 w 2974930"/>
              <a:gd name="connsiteY7" fmla="*/ 349675 h 2533797"/>
              <a:gd name="connsiteX8" fmla="*/ 2065774 w 2974930"/>
              <a:gd name="connsiteY8" fmla="*/ 328156 h 2533797"/>
              <a:gd name="connsiteX9" fmla="*/ 2092672 w 2974930"/>
              <a:gd name="connsiteY9" fmla="*/ 376573 h 2533797"/>
              <a:gd name="connsiteX10" fmla="*/ 2173367 w 2974930"/>
              <a:gd name="connsiteY10" fmla="*/ 430369 h 2533797"/>
              <a:gd name="connsiteX11" fmla="*/ 2227163 w 2974930"/>
              <a:gd name="connsiteY11" fmla="*/ 371193 h 2533797"/>
              <a:gd name="connsiteX12" fmla="*/ 2264820 w 2974930"/>
              <a:gd name="connsiteY12" fmla="*/ 392712 h 2533797"/>
              <a:gd name="connsiteX13" fmla="*/ 2323996 w 2974930"/>
              <a:gd name="connsiteY13" fmla="*/ 408851 h 2533797"/>
              <a:gd name="connsiteX14" fmla="*/ 2345515 w 2974930"/>
              <a:gd name="connsiteY14" fmla="*/ 376573 h 2533797"/>
              <a:gd name="connsiteX15" fmla="*/ 2393931 w 2974930"/>
              <a:gd name="connsiteY15" fmla="*/ 376573 h 2533797"/>
              <a:gd name="connsiteX16" fmla="*/ 2485385 w 2974930"/>
              <a:gd name="connsiteY16" fmla="*/ 457267 h 2533797"/>
              <a:gd name="connsiteX17" fmla="*/ 2523042 w 2974930"/>
              <a:gd name="connsiteY17" fmla="*/ 511063 h 2533797"/>
              <a:gd name="connsiteX18" fmla="*/ 2576838 w 2974930"/>
              <a:gd name="connsiteY18" fmla="*/ 527202 h 2533797"/>
              <a:gd name="connsiteX19" fmla="*/ 2614496 w 2974930"/>
              <a:gd name="connsiteY19" fmla="*/ 607896 h 2533797"/>
              <a:gd name="connsiteX20" fmla="*/ 2711329 w 2974930"/>
              <a:gd name="connsiteY20" fmla="*/ 586378 h 2533797"/>
              <a:gd name="connsiteX21" fmla="*/ 2738227 w 2974930"/>
              <a:gd name="connsiteY21" fmla="*/ 570239 h 2533797"/>
              <a:gd name="connsiteX22" fmla="*/ 2818921 w 2974930"/>
              <a:gd name="connsiteY22" fmla="*/ 559480 h 2533797"/>
              <a:gd name="connsiteX23" fmla="*/ 2808844 w 2974930"/>
              <a:gd name="connsiteY23" fmla="*/ 560824 h 2533797"/>
              <a:gd name="connsiteX24" fmla="*/ 2840440 w 2974930"/>
              <a:gd name="connsiteY24" fmla="*/ 610586 h 2533797"/>
              <a:gd name="connsiteX25" fmla="*/ 2779920 w 2974930"/>
              <a:gd name="connsiteY25" fmla="*/ 637484 h 2533797"/>
              <a:gd name="connsiteX26" fmla="*/ 2753021 w 2974930"/>
              <a:gd name="connsiteY26" fmla="*/ 805598 h 2533797"/>
              <a:gd name="connsiteX27" fmla="*/ 2820265 w 2974930"/>
              <a:gd name="connsiteY27" fmla="*/ 798872 h 2533797"/>
              <a:gd name="connsiteX28" fmla="*/ 2820265 w 2974930"/>
              <a:gd name="connsiteY28" fmla="*/ 852669 h 2533797"/>
              <a:gd name="connsiteX29" fmla="*/ 2786643 w 2974930"/>
              <a:gd name="connsiteY29" fmla="*/ 886292 h 2533797"/>
              <a:gd name="connsiteX30" fmla="*/ 2860614 w 2974930"/>
              <a:gd name="connsiteY30" fmla="*/ 906465 h 2533797"/>
              <a:gd name="connsiteX31" fmla="*/ 2887512 w 2974930"/>
              <a:gd name="connsiteY31" fmla="*/ 940088 h 2533797"/>
              <a:gd name="connsiteX32" fmla="*/ 2853889 w 2974930"/>
              <a:gd name="connsiteY32" fmla="*/ 973710 h 2533797"/>
              <a:gd name="connsiteX33" fmla="*/ 2927858 w 2974930"/>
              <a:gd name="connsiteY33" fmla="*/ 1014057 h 2533797"/>
              <a:gd name="connsiteX34" fmla="*/ 2974930 w 2974930"/>
              <a:gd name="connsiteY34" fmla="*/ 1088026 h 2533797"/>
              <a:gd name="connsiteX35" fmla="*/ 2974930 w 2974930"/>
              <a:gd name="connsiteY35" fmla="*/ 1195618 h 2533797"/>
              <a:gd name="connsiteX36" fmla="*/ 2914410 w 2974930"/>
              <a:gd name="connsiteY36" fmla="*/ 1209069 h 2533797"/>
              <a:gd name="connsiteX37" fmla="*/ 2914410 w 2974930"/>
              <a:gd name="connsiteY37" fmla="*/ 1323385 h 2533797"/>
              <a:gd name="connsiteX38" fmla="*/ 2887512 w 2974930"/>
              <a:gd name="connsiteY38" fmla="*/ 1330108 h 2533797"/>
              <a:gd name="connsiteX39" fmla="*/ 2853889 w 2974930"/>
              <a:gd name="connsiteY39" fmla="*/ 1296487 h 2533797"/>
              <a:gd name="connsiteX40" fmla="*/ 2820265 w 2974930"/>
              <a:gd name="connsiteY40" fmla="*/ 1296487 h 2533797"/>
              <a:gd name="connsiteX41" fmla="*/ 2773194 w 2974930"/>
              <a:gd name="connsiteY41" fmla="*/ 1330108 h 2533797"/>
              <a:gd name="connsiteX42" fmla="*/ 2705949 w 2974930"/>
              <a:gd name="connsiteY42" fmla="*/ 1336834 h 2533797"/>
              <a:gd name="connsiteX43" fmla="*/ 2685775 w 2974930"/>
              <a:gd name="connsiteY43" fmla="*/ 1350283 h 2533797"/>
              <a:gd name="connsiteX44" fmla="*/ 2605081 w 2974930"/>
              <a:gd name="connsiteY44" fmla="*/ 1363732 h 2533797"/>
              <a:gd name="connsiteX45" fmla="*/ 2584908 w 2974930"/>
              <a:gd name="connsiteY45" fmla="*/ 1330108 h 2533797"/>
              <a:gd name="connsiteX46" fmla="*/ 2510939 w 2974930"/>
              <a:gd name="connsiteY46" fmla="*/ 1357006 h 2533797"/>
              <a:gd name="connsiteX47" fmla="*/ 2490764 w 2974930"/>
              <a:gd name="connsiteY47" fmla="*/ 1336834 h 2533797"/>
              <a:gd name="connsiteX48" fmla="*/ 2450417 w 2974930"/>
              <a:gd name="connsiteY48" fmla="*/ 1377181 h 2533797"/>
              <a:gd name="connsiteX49" fmla="*/ 2315927 w 2974930"/>
              <a:gd name="connsiteY49" fmla="*/ 1363732 h 2533797"/>
              <a:gd name="connsiteX50" fmla="*/ 2282303 w 2974930"/>
              <a:gd name="connsiteY50" fmla="*/ 1457875 h 2533797"/>
              <a:gd name="connsiteX51" fmla="*/ 2235232 w 2974930"/>
              <a:gd name="connsiteY51" fmla="*/ 1404079 h 2533797"/>
              <a:gd name="connsiteX52" fmla="*/ 2154538 w 2974930"/>
              <a:gd name="connsiteY52" fmla="*/ 1397355 h 2533797"/>
              <a:gd name="connsiteX53" fmla="*/ 1999875 w 2974930"/>
              <a:gd name="connsiteY53" fmla="*/ 1336834 h 2533797"/>
              <a:gd name="connsiteX54" fmla="*/ 1905730 w 2974930"/>
              <a:gd name="connsiteY54" fmla="*/ 1383905 h 2533797"/>
              <a:gd name="connsiteX55" fmla="*/ 1899006 w 2974930"/>
              <a:gd name="connsiteY55" fmla="*/ 1444426 h 2533797"/>
              <a:gd name="connsiteX56" fmla="*/ 1885557 w 2974930"/>
              <a:gd name="connsiteY56" fmla="*/ 1531845 h 2533797"/>
              <a:gd name="connsiteX57" fmla="*/ 1818312 w 2974930"/>
              <a:gd name="connsiteY57" fmla="*/ 1625987 h 2533797"/>
              <a:gd name="connsiteX58" fmla="*/ 1808712 w 2974930"/>
              <a:gd name="connsiteY58" fmla="*/ 1688392 h 2533797"/>
              <a:gd name="connsiteX59" fmla="*/ 1759136 w 2974930"/>
              <a:gd name="connsiteY59" fmla="*/ 1662300 h 2533797"/>
              <a:gd name="connsiteX60" fmla="*/ 1630025 w 2974930"/>
              <a:gd name="connsiteY60" fmla="*/ 1640782 h 2533797"/>
              <a:gd name="connsiteX61" fmla="*/ 1603127 w 2974930"/>
              <a:gd name="connsiteY61" fmla="*/ 1586986 h 2533797"/>
              <a:gd name="connsiteX62" fmla="*/ 1522433 w 2974930"/>
              <a:gd name="connsiteY62" fmla="*/ 1597745 h 2533797"/>
              <a:gd name="connsiteX63" fmla="*/ 1495535 w 2974930"/>
              <a:gd name="connsiteY63" fmla="*/ 1667680 h 2533797"/>
              <a:gd name="connsiteX64" fmla="*/ 1538572 w 2974930"/>
              <a:gd name="connsiteY64" fmla="*/ 1716096 h 2533797"/>
              <a:gd name="connsiteX65" fmla="*/ 1565470 w 2974930"/>
              <a:gd name="connsiteY65" fmla="*/ 1877485 h 2533797"/>
              <a:gd name="connsiteX66" fmla="*/ 1554710 w 2974930"/>
              <a:gd name="connsiteY66" fmla="*/ 1963558 h 2533797"/>
              <a:gd name="connsiteX67" fmla="*/ 1430979 w 2974930"/>
              <a:gd name="connsiteY67" fmla="*/ 1904383 h 2533797"/>
              <a:gd name="connsiteX68" fmla="*/ 1425599 w 2974930"/>
              <a:gd name="connsiteY68" fmla="*/ 2044253 h 2533797"/>
              <a:gd name="connsiteX69" fmla="*/ 1377183 w 2974930"/>
              <a:gd name="connsiteY69" fmla="*/ 2011975 h 2533797"/>
              <a:gd name="connsiteX70" fmla="*/ 1328766 w 2974930"/>
              <a:gd name="connsiteY70" fmla="*/ 2055012 h 2533797"/>
              <a:gd name="connsiteX71" fmla="*/ 1253452 w 2974930"/>
              <a:gd name="connsiteY71" fmla="*/ 2055012 h 2533797"/>
              <a:gd name="connsiteX72" fmla="*/ 1215794 w 2974930"/>
              <a:gd name="connsiteY72" fmla="*/ 2151845 h 2533797"/>
              <a:gd name="connsiteX73" fmla="*/ 1145859 w 2974930"/>
              <a:gd name="connsiteY73" fmla="*/ 2151845 h 2533797"/>
              <a:gd name="connsiteX74" fmla="*/ 1059785 w 2974930"/>
              <a:gd name="connsiteY74" fmla="*/ 2071151 h 2533797"/>
              <a:gd name="connsiteX75" fmla="*/ 1000610 w 2974930"/>
              <a:gd name="connsiteY75" fmla="*/ 2254057 h 2533797"/>
              <a:gd name="connsiteX76" fmla="*/ 984471 w 2974930"/>
              <a:gd name="connsiteY76" fmla="*/ 2302474 h 2533797"/>
              <a:gd name="connsiteX77" fmla="*/ 957572 w 2974930"/>
              <a:gd name="connsiteY77" fmla="*/ 2318613 h 2533797"/>
              <a:gd name="connsiteX78" fmla="*/ 936054 w 2974930"/>
              <a:gd name="connsiteY78" fmla="*/ 2399307 h 2533797"/>
              <a:gd name="connsiteX79" fmla="*/ 898397 w 2974930"/>
              <a:gd name="connsiteY79" fmla="*/ 2426205 h 2533797"/>
              <a:gd name="connsiteX80" fmla="*/ 860739 w 2974930"/>
              <a:gd name="connsiteY80" fmla="*/ 2340131 h 2533797"/>
              <a:gd name="connsiteX81" fmla="*/ 780045 w 2974930"/>
              <a:gd name="connsiteY81" fmla="*/ 2350890 h 2533797"/>
              <a:gd name="connsiteX82" fmla="*/ 769286 w 2974930"/>
              <a:gd name="connsiteY82" fmla="*/ 2431585 h 2533797"/>
              <a:gd name="connsiteX83" fmla="*/ 720869 w 2974930"/>
              <a:gd name="connsiteY83" fmla="*/ 2436964 h 2533797"/>
              <a:gd name="connsiteX84" fmla="*/ 683212 w 2974930"/>
              <a:gd name="connsiteY84" fmla="*/ 2523038 h 2533797"/>
              <a:gd name="connsiteX85" fmla="*/ 629416 w 2974930"/>
              <a:gd name="connsiteY85" fmla="*/ 2496140 h 2533797"/>
              <a:gd name="connsiteX86" fmla="*/ 575619 w 2974930"/>
              <a:gd name="connsiteY86" fmla="*/ 2512279 h 2533797"/>
              <a:gd name="connsiteX87" fmla="*/ 537962 w 2974930"/>
              <a:gd name="connsiteY87" fmla="*/ 2533797 h 2533797"/>
              <a:gd name="connsiteX88" fmla="*/ 489546 w 2974930"/>
              <a:gd name="connsiteY88" fmla="*/ 2506899 h 2533797"/>
              <a:gd name="connsiteX89" fmla="*/ 360435 w 2974930"/>
              <a:gd name="connsiteY89" fmla="*/ 2469242 h 2533797"/>
              <a:gd name="connsiteX90" fmla="*/ 161389 w 2974930"/>
              <a:gd name="connsiteY90" fmla="*/ 2442344 h 2533797"/>
              <a:gd name="connsiteX91" fmla="*/ 150629 w 2974930"/>
              <a:gd name="connsiteY91" fmla="*/ 2334752 h 2533797"/>
              <a:gd name="connsiteX92" fmla="*/ 21519 w 2974930"/>
              <a:gd name="connsiteY92" fmla="*/ 2221780 h 2533797"/>
              <a:gd name="connsiteX93" fmla="*/ 32278 w 2974930"/>
              <a:gd name="connsiteY93" fmla="*/ 2135706 h 2533797"/>
              <a:gd name="connsiteX94" fmla="*/ 0 w 2974930"/>
              <a:gd name="connsiteY94" fmla="*/ 2065771 h 2533797"/>
              <a:gd name="connsiteX95" fmla="*/ 80694 w 2974930"/>
              <a:gd name="connsiteY95" fmla="*/ 1963558 h 2533797"/>
              <a:gd name="connsiteX96" fmla="*/ 102213 w 2974930"/>
              <a:gd name="connsiteY96" fmla="*/ 2049632 h 2533797"/>
              <a:gd name="connsiteX97" fmla="*/ 156009 w 2974930"/>
              <a:gd name="connsiteY97" fmla="*/ 2028114 h 2533797"/>
              <a:gd name="connsiteX98" fmla="*/ 156009 w 2974930"/>
              <a:gd name="connsiteY98" fmla="*/ 2103428 h 2533797"/>
              <a:gd name="connsiteX99" fmla="*/ 156009 w 2974930"/>
              <a:gd name="connsiteY99" fmla="*/ 2124947 h 2533797"/>
              <a:gd name="connsiteX100" fmla="*/ 285504 w 2974930"/>
              <a:gd name="connsiteY100" fmla="*/ 2124947 h 2533797"/>
              <a:gd name="connsiteX101" fmla="*/ 325467 w 2974930"/>
              <a:gd name="connsiteY101" fmla="*/ 2089979 h 2533797"/>
              <a:gd name="connsiteX102" fmla="*/ 365814 w 2974930"/>
              <a:gd name="connsiteY102" fmla="*/ 2076530 h 2533797"/>
              <a:gd name="connsiteX103" fmla="*/ 370297 w 2974930"/>
              <a:gd name="connsiteY103" fmla="*/ 2045149 h 2533797"/>
              <a:gd name="connsiteX104" fmla="*/ 455475 w 2974930"/>
              <a:gd name="connsiteY104" fmla="*/ 1995836 h 2533797"/>
              <a:gd name="connsiteX105" fmla="*/ 464441 w 2974930"/>
              <a:gd name="connsiteY105" fmla="*/ 2045149 h 2533797"/>
              <a:gd name="connsiteX106" fmla="*/ 415127 w 2974930"/>
              <a:gd name="connsiteY106" fmla="*/ 2063081 h 2533797"/>
              <a:gd name="connsiteX107" fmla="*/ 415127 w 2974930"/>
              <a:gd name="connsiteY107" fmla="*/ 2098945 h 2533797"/>
              <a:gd name="connsiteX108" fmla="*/ 383102 w 2974930"/>
              <a:gd name="connsiteY108" fmla="*/ 2140824 h 2533797"/>
              <a:gd name="connsiteX109" fmla="*/ 387333 w 2974930"/>
              <a:gd name="connsiteY109" fmla="*/ 2146465 h 2533797"/>
              <a:gd name="connsiteX110" fmla="*/ 446509 w 2974930"/>
              <a:gd name="connsiteY110" fmla="*/ 2167984 h 2533797"/>
              <a:gd name="connsiteX111" fmla="*/ 537962 w 2974930"/>
              <a:gd name="connsiteY111" fmla="*/ 2146465 h 2533797"/>
              <a:gd name="connsiteX112" fmla="*/ 629416 w 2974930"/>
              <a:gd name="connsiteY112" fmla="*/ 2130326 h 2533797"/>
              <a:gd name="connsiteX113" fmla="*/ 634795 w 2974930"/>
              <a:gd name="connsiteY113" fmla="*/ 2065771 h 2533797"/>
              <a:gd name="connsiteX114" fmla="*/ 602518 w 2974930"/>
              <a:gd name="connsiteY114" fmla="*/ 2055012 h 2533797"/>
              <a:gd name="connsiteX115" fmla="*/ 597138 w 2974930"/>
              <a:gd name="connsiteY115" fmla="*/ 2028114 h 2533797"/>
              <a:gd name="connsiteX116" fmla="*/ 537962 w 2974930"/>
              <a:gd name="connsiteY116" fmla="*/ 2001216 h 2533797"/>
              <a:gd name="connsiteX117" fmla="*/ 570240 w 2974930"/>
              <a:gd name="connsiteY117" fmla="*/ 1952799 h 2533797"/>
              <a:gd name="connsiteX118" fmla="*/ 634795 w 2974930"/>
              <a:gd name="connsiteY118" fmla="*/ 1942040 h 2533797"/>
              <a:gd name="connsiteX119" fmla="*/ 806943 w 2974930"/>
              <a:gd name="connsiteY119" fmla="*/ 2028114 h 2533797"/>
              <a:gd name="connsiteX120" fmla="*/ 780045 w 2974930"/>
              <a:gd name="connsiteY120" fmla="*/ 1952799 h 2533797"/>
              <a:gd name="connsiteX121" fmla="*/ 790804 w 2974930"/>
              <a:gd name="connsiteY121" fmla="*/ 1925901 h 2533797"/>
              <a:gd name="connsiteX122" fmla="*/ 855360 w 2974930"/>
              <a:gd name="connsiteY122" fmla="*/ 1958179 h 2533797"/>
              <a:gd name="connsiteX123" fmla="*/ 866119 w 2974930"/>
              <a:gd name="connsiteY123" fmla="*/ 1904383 h 2533797"/>
              <a:gd name="connsiteX124" fmla="*/ 828462 w 2974930"/>
              <a:gd name="connsiteY124" fmla="*/ 1855966 h 2533797"/>
              <a:gd name="connsiteX125" fmla="*/ 806943 w 2974930"/>
              <a:gd name="connsiteY125" fmla="*/ 1818309 h 2533797"/>
              <a:gd name="connsiteX126" fmla="*/ 790804 w 2974930"/>
              <a:gd name="connsiteY126" fmla="*/ 1753754 h 2533797"/>
              <a:gd name="connsiteX127" fmla="*/ 860739 w 2974930"/>
              <a:gd name="connsiteY127" fmla="*/ 1769892 h 2533797"/>
              <a:gd name="connsiteX128" fmla="*/ 909156 w 2974930"/>
              <a:gd name="connsiteY128" fmla="*/ 1823688 h 2533797"/>
              <a:gd name="connsiteX129" fmla="*/ 984471 w 2974930"/>
              <a:gd name="connsiteY129" fmla="*/ 1796790 h 2533797"/>
              <a:gd name="connsiteX130" fmla="*/ 1043646 w 2974930"/>
              <a:gd name="connsiteY130" fmla="*/ 1807550 h 2533797"/>
              <a:gd name="connsiteX131" fmla="*/ 1108202 w 2974930"/>
              <a:gd name="connsiteY131" fmla="*/ 1769892 h 2533797"/>
              <a:gd name="connsiteX132" fmla="*/ 1140480 w 2974930"/>
              <a:gd name="connsiteY132" fmla="*/ 1791411 h 2533797"/>
              <a:gd name="connsiteX133" fmla="*/ 1151239 w 2974930"/>
              <a:gd name="connsiteY133" fmla="*/ 1769892 h 2533797"/>
              <a:gd name="connsiteX134" fmla="*/ 1145859 w 2974930"/>
              <a:gd name="connsiteY134" fmla="*/ 1716096 h 2533797"/>
              <a:gd name="connsiteX135" fmla="*/ 1118961 w 2974930"/>
              <a:gd name="connsiteY135" fmla="*/ 1662300 h 2533797"/>
              <a:gd name="connsiteX136" fmla="*/ 1129720 w 2974930"/>
              <a:gd name="connsiteY136" fmla="*/ 1597745 h 2533797"/>
              <a:gd name="connsiteX137" fmla="*/ 1108202 w 2974930"/>
              <a:gd name="connsiteY137" fmla="*/ 1517051 h 2533797"/>
              <a:gd name="connsiteX138" fmla="*/ 1142828 w 2974930"/>
              <a:gd name="connsiteY138" fmla="*/ 1492318 h 2533797"/>
              <a:gd name="connsiteX139" fmla="*/ 1131750 w 2974930"/>
              <a:gd name="connsiteY139" fmla="*/ 1448007 h 2533797"/>
              <a:gd name="connsiteX140" fmla="*/ 1119050 w 2974930"/>
              <a:gd name="connsiteY140" fmla="*/ 1327357 h 2533797"/>
              <a:gd name="connsiteX141" fmla="*/ 1112700 w 2974930"/>
              <a:gd name="connsiteY141" fmla="*/ 1263857 h 2533797"/>
              <a:gd name="connsiteX142" fmla="*/ 1150800 w 2974930"/>
              <a:gd name="connsiteY142" fmla="*/ 1200357 h 2533797"/>
              <a:gd name="connsiteX143" fmla="*/ 1112700 w 2974930"/>
              <a:gd name="connsiteY143" fmla="*/ 1086057 h 2533797"/>
              <a:gd name="connsiteX144" fmla="*/ 1087300 w 2974930"/>
              <a:gd name="connsiteY144" fmla="*/ 990807 h 2533797"/>
              <a:gd name="connsiteX145" fmla="*/ 1115168 w 2974930"/>
              <a:gd name="connsiteY145" fmla="*/ 879334 h 2533797"/>
              <a:gd name="connsiteX146" fmla="*/ 1108202 w 2974930"/>
              <a:gd name="connsiteY146" fmla="*/ 871497 h 2533797"/>
              <a:gd name="connsiteX147" fmla="*/ 1102822 w 2974930"/>
              <a:gd name="connsiteY147" fmla="*/ 790803 h 2533797"/>
              <a:gd name="connsiteX148" fmla="*/ 1231933 w 2974930"/>
              <a:gd name="connsiteY148" fmla="*/ 710109 h 2533797"/>
              <a:gd name="connsiteX149" fmla="*/ 1269590 w 2974930"/>
              <a:gd name="connsiteY149" fmla="*/ 511063 h 2533797"/>
              <a:gd name="connsiteX150" fmla="*/ 1291109 w 2974930"/>
              <a:gd name="connsiteY150" fmla="*/ 468026 h 2533797"/>
              <a:gd name="connsiteX151" fmla="*/ 1409461 w 2974930"/>
              <a:gd name="connsiteY151" fmla="*/ 387332 h 2533797"/>
              <a:gd name="connsiteX152" fmla="*/ 1404081 w 2974930"/>
              <a:gd name="connsiteY152" fmla="*/ 344295 h 2533797"/>
              <a:gd name="connsiteX153" fmla="*/ 1490155 w 2974930"/>
              <a:gd name="connsiteY153" fmla="*/ 199046 h 2533797"/>
              <a:gd name="connsiteX154" fmla="*/ 1457877 w 2974930"/>
              <a:gd name="connsiteY154" fmla="*/ 129111 h 2533797"/>
              <a:gd name="connsiteX155" fmla="*/ 1597747 w 2974930"/>
              <a:gd name="connsiteY155" fmla="*/ 107592 h 253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974930" h="2533797">
                <a:moveTo>
                  <a:pt x="1737618" y="0"/>
                </a:moveTo>
                <a:lnTo>
                  <a:pt x="1740251" y="167"/>
                </a:lnTo>
                <a:lnTo>
                  <a:pt x="1791414" y="69935"/>
                </a:lnTo>
                <a:lnTo>
                  <a:pt x="1829071" y="102213"/>
                </a:lnTo>
                <a:lnTo>
                  <a:pt x="1893627" y="166768"/>
                </a:lnTo>
                <a:lnTo>
                  <a:pt x="1920525" y="252842"/>
                </a:lnTo>
                <a:lnTo>
                  <a:pt x="1931284" y="301258"/>
                </a:lnTo>
                <a:lnTo>
                  <a:pt x="1947423" y="349675"/>
                </a:lnTo>
                <a:lnTo>
                  <a:pt x="2065774" y="328156"/>
                </a:lnTo>
                <a:lnTo>
                  <a:pt x="2092672" y="376573"/>
                </a:lnTo>
                <a:lnTo>
                  <a:pt x="2173367" y="430369"/>
                </a:lnTo>
                <a:lnTo>
                  <a:pt x="2227163" y="371193"/>
                </a:lnTo>
                <a:lnTo>
                  <a:pt x="2264820" y="392712"/>
                </a:lnTo>
                <a:lnTo>
                  <a:pt x="2323996" y="408851"/>
                </a:lnTo>
                <a:lnTo>
                  <a:pt x="2345515" y="376573"/>
                </a:lnTo>
                <a:lnTo>
                  <a:pt x="2393931" y="376573"/>
                </a:lnTo>
                <a:lnTo>
                  <a:pt x="2485385" y="457267"/>
                </a:lnTo>
                <a:lnTo>
                  <a:pt x="2523042" y="511063"/>
                </a:lnTo>
                <a:lnTo>
                  <a:pt x="2576838" y="527202"/>
                </a:lnTo>
                <a:lnTo>
                  <a:pt x="2614496" y="607896"/>
                </a:lnTo>
                <a:lnTo>
                  <a:pt x="2711329" y="586378"/>
                </a:lnTo>
                <a:lnTo>
                  <a:pt x="2738227" y="570239"/>
                </a:lnTo>
                <a:lnTo>
                  <a:pt x="2818921" y="559480"/>
                </a:lnTo>
                <a:lnTo>
                  <a:pt x="2808844" y="560824"/>
                </a:lnTo>
                <a:lnTo>
                  <a:pt x="2840440" y="610586"/>
                </a:lnTo>
                <a:lnTo>
                  <a:pt x="2779920" y="637484"/>
                </a:lnTo>
                <a:lnTo>
                  <a:pt x="2753021" y="805598"/>
                </a:lnTo>
                <a:lnTo>
                  <a:pt x="2820265" y="798872"/>
                </a:lnTo>
                <a:lnTo>
                  <a:pt x="2820265" y="852669"/>
                </a:lnTo>
                <a:lnTo>
                  <a:pt x="2786643" y="886292"/>
                </a:lnTo>
                <a:lnTo>
                  <a:pt x="2860614" y="906465"/>
                </a:lnTo>
                <a:lnTo>
                  <a:pt x="2887512" y="940088"/>
                </a:lnTo>
                <a:lnTo>
                  <a:pt x="2853889" y="973710"/>
                </a:lnTo>
                <a:lnTo>
                  <a:pt x="2927858" y="1014057"/>
                </a:lnTo>
                <a:lnTo>
                  <a:pt x="2974930" y="1088026"/>
                </a:lnTo>
                <a:lnTo>
                  <a:pt x="2974930" y="1195618"/>
                </a:lnTo>
                <a:lnTo>
                  <a:pt x="2914410" y="1209069"/>
                </a:lnTo>
                <a:lnTo>
                  <a:pt x="2914410" y="1323385"/>
                </a:lnTo>
                <a:lnTo>
                  <a:pt x="2887512" y="1330108"/>
                </a:lnTo>
                <a:lnTo>
                  <a:pt x="2853889" y="1296487"/>
                </a:lnTo>
                <a:lnTo>
                  <a:pt x="2820265" y="1296487"/>
                </a:lnTo>
                <a:lnTo>
                  <a:pt x="2773194" y="1330108"/>
                </a:lnTo>
                <a:lnTo>
                  <a:pt x="2705949" y="1336834"/>
                </a:lnTo>
                <a:lnTo>
                  <a:pt x="2685775" y="1350283"/>
                </a:lnTo>
                <a:lnTo>
                  <a:pt x="2605081" y="1363732"/>
                </a:lnTo>
                <a:lnTo>
                  <a:pt x="2584908" y="1330108"/>
                </a:lnTo>
                <a:lnTo>
                  <a:pt x="2510939" y="1357006"/>
                </a:lnTo>
                <a:lnTo>
                  <a:pt x="2490764" y="1336834"/>
                </a:lnTo>
                <a:lnTo>
                  <a:pt x="2450417" y="1377181"/>
                </a:lnTo>
                <a:lnTo>
                  <a:pt x="2315927" y="1363732"/>
                </a:lnTo>
                <a:lnTo>
                  <a:pt x="2282303" y="1457875"/>
                </a:lnTo>
                <a:lnTo>
                  <a:pt x="2235232" y="1404079"/>
                </a:lnTo>
                <a:lnTo>
                  <a:pt x="2154538" y="1397355"/>
                </a:lnTo>
                <a:lnTo>
                  <a:pt x="1999875" y="1336834"/>
                </a:lnTo>
                <a:lnTo>
                  <a:pt x="1905730" y="1383905"/>
                </a:lnTo>
                <a:lnTo>
                  <a:pt x="1899006" y="1444426"/>
                </a:lnTo>
                <a:lnTo>
                  <a:pt x="1885557" y="1531845"/>
                </a:lnTo>
                <a:lnTo>
                  <a:pt x="1818312" y="1625987"/>
                </a:lnTo>
                <a:lnTo>
                  <a:pt x="1808712" y="1688392"/>
                </a:lnTo>
                <a:lnTo>
                  <a:pt x="1759136" y="1662300"/>
                </a:lnTo>
                <a:lnTo>
                  <a:pt x="1630025" y="1640782"/>
                </a:lnTo>
                <a:lnTo>
                  <a:pt x="1603127" y="1586986"/>
                </a:lnTo>
                <a:lnTo>
                  <a:pt x="1522433" y="1597745"/>
                </a:lnTo>
                <a:lnTo>
                  <a:pt x="1495535" y="1667680"/>
                </a:lnTo>
                <a:lnTo>
                  <a:pt x="1538572" y="1716096"/>
                </a:lnTo>
                <a:lnTo>
                  <a:pt x="1565470" y="1877485"/>
                </a:lnTo>
                <a:lnTo>
                  <a:pt x="1554710" y="1963558"/>
                </a:lnTo>
                <a:lnTo>
                  <a:pt x="1430979" y="1904383"/>
                </a:lnTo>
                <a:lnTo>
                  <a:pt x="1425599" y="2044253"/>
                </a:lnTo>
                <a:lnTo>
                  <a:pt x="1377183" y="2011975"/>
                </a:lnTo>
                <a:lnTo>
                  <a:pt x="1328766" y="2055012"/>
                </a:lnTo>
                <a:lnTo>
                  <a:pt x="1253452" y="2055012"/>
                </a:lnTo>
                <a:lnTo>
                  <a:pt x="1215794" y="2151845"/>
                </a:lnTo>
                <a:lnTo>
                  <a:pt x="1145859" y="2151845"/>
                </a:lnTo>
                <a:lnTo>
                  <a:pt x="1059785" y="2071151"/>
                </a:lnTo>
                <a:lnTo>
                  <a:pt x="1000610" y="2254057"/>
                </a:lnTo>
                <a:lnTo>
                  <a:pt x="984471" y="2302474"/>
                </a:lnTo>
                <a:lnTo>
                  <a:pt x="957572" y="2318613"/>
                </a:lnTo>
                <a:lnTo>
                  <a:pt x="936054" y="2399307"/>
                </a:lnTo>
                <a:lnTo>
                  <a:pt x="898397" y="2426205"/>
                </a:lnTo>
                <a:lnTo>
                  <a:pt x="860739" y="2340131"/>
                </a:lnTo>
                <a:lnTo>
                  <a:pt x="780045" y="2350890"/>
                </a:lnTo>
                <a:lnTo>
                  <a:pt x="769286" y="2431585"/>
                </a:lnTo>
                <a:lnTo>
                  <a:pt x="720869" y="2436964"/>
                </a:lnTo>
                <a:lnTo>
                  <a:pt x="683212" y="2523038"/>
                </a:lnTo>
                <a:lnTo>
                  <a:pt x="629416" y="2496140"/>
                </a:lnTo>
                <a:lnTo>
                  <a:pt x="575619" y="2512279"/>
                </a:lnTo>
                <a:lnTo>
                  <a:pt x="537962" y="2533797"/>
                </a:lnTo>
                <a:lnTo>
                  <a:pt x="489546" y="2506899"/>
                </a:lnTo>
                <a:lnTo>
                  <a:pt x="360435" y="2469242"/>
                </a:lnTo>
                <a:lnTo>
                  <a:pt x="161389" y="2442344"/>
                </a:lnTo>
                <a:lnTo>
                  <a:pt x="150629" y="2334752"/>
                </a:lnTo>
                <a:lnTo>
                  <a:pt x="21519" y="2221780"/>
                </a:lnTo>
                <a:lnTo>
                  <a:pt x="32278" y="2135706"/>
                </a:lnTo>
                <a:lnTo>
                  <a:pt x="0" y="2065771"/>
                </a:lnTo>
                <a:lnTo>
                  <a:pt x="80694" y="1963558"/>
                </a:lnTo>
                <a:lnTo>
                  <a:pt x="102213" y="2049632"/>
                </a:lnTo>
                <a:lnTo>
                  <a:pt x="156009" y="2028114"/>
                </a:lnTo>
                <a:lnTo>
                  <a:pt x="156009" y="2103428"/>
                </a:lnTo>
                <a:lnTo>
                  <a:pt x="156009" y="2124947"/>
                </a:lnTo>
                <a:lnTo>
                  <a:pt x="285504" y="2124947"/>
                </a:lnTo>
                <a:lnTo>
                  <a:pt x="325467" y="2089979"/>
                </a:lnTo>
                <a:lnTo>
                  <a:pt x="365814" y="2076530"/>
                </a:lnTo>
                <a:lnTo>
                  <a:pt x="370297" y="2045149"/>
                </a:lnTo>
                <a:lnTo>
                  <a:pt x="455475" y="1995836"/>
                </a:lnTo>
                <a:lnTo>
                  <a:pt x="464441" y="2045149"/>
                </a:lnTo>
                <a:lnTo>
                  <a:pt x="415127" y="2063081"/>
                </a:lnTo>
                <a:lnTo>
                  <a:pt x="415127" y="2098945"/>
                </a:lnTo>
                <a:lnTo>
                  <a:pt x="383102" y="2140824"/>
                </a:lnTo>
                <a:lnTo>
                  <a:pt x="387333" y="2146465"/>
                </a:lnTo>
                <a:lnTo>
                  <a:pt x="446509" y="2167984"/>
                </a:lnTo>
                <a:lnTo>
                  <a:pt x="537962" y="2146465"/>
                </a:lnTo>
                <a:lnTo>
                  <a:pt x="629416" y="2130326"/>
                </a:lnTo>
                <a:lnTo>
                  <a:pt x="634795" y="2065771"/>
                </a:lnTo>
                <a:lnTo>
                  <a:pt x="602518" y="2055012"/>
                </a:lnTo>
                <a:lnTo>
                  <a:pt x="597138" y="2028114"/>
                </a:lnTo>
                <a:lnTo>
                  <a:pt x="537962" y="2001216"/>
                </a:lnTo>
                <a:lnTo>
                  <a:pt x="570240" y="1952799"/>
                </a:lnTo>
                <a:lnTo>
                  <a:pt x="634795" y="1942040"/>
                </a:lnTo>
                <a:lnTo>
                  <a:pt x="806943" y="2028114"/>
                </a:lnTo>
                <a:lnTo>
                  <a:pt x="780045" y="1952799"/>
                </a:lnTo>
                <a:lnTo>
                  <a:pt x="790804" y="1925901"/>
                </a:lnTo>
                <a:lnTo>
                  <a:pt x="855360" y="1958179"/>
                </a:lnTo>
                <a:lnTo>
                  <a:pt x="866119" y="1904383"/>
                </a:lnTo>
                <a:lnTo>
                  <a:pt x="828462" y="1855966"/>
                </a:lnTo>
                <a:lnTo>
                  <a:pt x="806943" y="1818309"/>
                </a:lnTo>
                <a:lnTo>
                  <a:pt x="790804" y="1753754"/>
                </a:lnTo>
                <a:lnTo>
                  <a:pt x="860739" y="1769892"/>
                </a:lnTo>
                <a:lnTo>
                  <a:pt x="909156" y="1823688"/>
                </a:lnTo>
                <a:lnTo>
                  <a:pt x="984471" y="1796790"/>
                </a:lnTo>
                <a:lnTo>
                  <a:pt x="1043646" y="1807550"/>
                </a:lnTo>
                <a:lnTo>
                  <a:pt x="1108202" y="1769892"/>
                </a:lnTo>
                <a:lnTo>
                  <a:pt x="1140480" y="1791411"/>
                </a:lnTo>
                <a:lnTo>
                  <a:pt x="1151239" y="1769892"/>
                </a:lnTo>
                <a:lnTo>
                  <a:pt x="1145859" y="1716096"/>
                </a:lnTo>
                <a:lnTo>
                  <a:pt x="1118961" y="1662300"/>
                </a:lnTo>
                <a:lnTo>
                  <a:pt x="1129720" y="1597745"/>
                </a:lnTo>
                <a:lnTo>
                  <a:pt x="1108202" y="1517051"/>
                </a:lnTo>
                <a:lnTo>
                  <a:pt x="1142828" y="1492318"/>
                </a:lnTo>
                <a:lnTo>
                  <a:pt x="1131750" y="1448007"/>
                </a:lnTo>
                <a:lnTo>
                  <a:pt x="1119050" y="1327357"/>
                </a:lnTo>
                <a:lnTo>
                  <a:pt x="1112700" y="1263857"/>
                </a:lnTo>
                <a:lnTo>
                  <a:pt x="1150800" y="1200357"/>
                </a:lnTo>
                <a:lnTo>
                  <a:pt x="1112700" y="1086057"/>
                </a:lnTo>
                <a:lnTo>
                  <a:pt x="1087300" y="990807"/>
                </a:lnTo>
                <a:lnTo>
                  <a:pt x="1115168" y="879334"/>
                </a:lnTo>
                <a:lnTo>
                  <a:pt x="1108202" y="871497"/>
                </a:lnTo>
                <a:lnTo>
                  <a:pt x="1102822" y="790803"/>
                </a:lnTo>
                <a:lnTo>
                  <a:pt x="1231933" y="710109"/>
                </a:lnTo>
                <a:lnTo>
                  <a:pt x="1269590" y="511063"/>
                </a:lnTo>
                <a:lnTo>
                  <a:pt x="1291109" y="468026"/>
                </a:lnTo>
                <a:lnTo>
                  <a:pt x="1409461" y="387332"/>
                </a:lnTo>
                <a:lnTo>
                  <a:pt x="1404081" y="344295"/>
                </a:lnTo>
                <a:lnTo>
                  <a:pt x="1490155" y="199046"/>
                </a:lnTo>
                <a:lnTo>
                  <a:pt x="1457877" y="129111"/>
                </a:lnTo>
                <a:lnTo>
                  <a:pt x="1597747" y="10759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AA3038-EC0A-D986-2C77-BCE1A8276541}"/>
              </a:ext>
            </a:extLst>
          </p:cNvPr>
          <p:cNvSpPr txBox="1"/>
          <p:nvPr/>
        </p:nvSpPr>
        <p:spPr>
          <a:xfrm>
            <a:off x="4279222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福井県はどれ？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9933A7F-35A2-CD34-CA6D-5947D7797676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CF3317D-6B6E-ACAF-E7A0-9BFA3AF8C724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9AF9BB-85B4-2A01-7601-3CF5BD919EBE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12F40CB1-3082-A90E-D539-854D432F35C4}"/>
              </a:ext>
            </a:extLst>
          </p:cNvPr>
          <p:cNvSpPr/>
          <p:nvPr/>
        </p:nvSpPr>
        <p:spPr>
          <a:xfrm>
            <a:off x="4551500" y="2469943"/>
            <a:ext cx="2974930" cy="2533797"/>
          </a:xfrm>
          <a:custGeom>
            <a:avLst/>
            <a:gdLst>
              <a:gd name="connsiteX0" fmla="*/ 1737618 w 2974930"/>
              <a:gd name="connsiteY0" fmla="*/ 0 h 2533797"/>
              <a:gd name="connsiteX1" fmla="*/ 1740251 w 2974930"/>
              <a:gd name="connsiteY1" fmla="*/ 167 h 2533797"/>
              <a:gd name="connsiteX2" fmla="*/ 1791414 w 2974930"/>
              <a:gd name="connsiteY2" fmla="*/ 69935 h 2533797"/>
              <a:gd name="connsiteX3" fmla="*/ 1829071 w 2974930"/>
              <a:gd name="connsiteY3" fmla="*/ 102213 h 2533797"/>
              <a:gd name="connsiteX4" fmla="*/ 1893627 w 2974930"/>
              <a:gd name="connsiteY4" fmla="*/ 166768 h 2533797"/>
              <a:gd name="connsiteX5" fmla="*/ 1920525 w 2974930"/>
              <a:gd name="connsiteY5" fmla="*/ 252842 h 2533797"/>
              <a:gd name="connsiteX6" fmla="*/ 1931284 w 2974930"/>
              <a:gd name="connsiteY6" fmla="*/ 301258 h 2533797"/>
              <a:gd name="connsiteX7" fmla="*/ 1947423 w 2974930"/>
              <a:gd name="connsiteY7" fmla="*/ 349675 h 2533797"/>
              <a:gd name="connsiteX8" fmla="*/ 2065774 w 2974930"/>
              <a:gd name="connsiteY8" fmla="*/ 328156 h 2533797"/>
              <a:gd name="connsiteX9" fmla="*/ 2092672 w 2974930"/>
              <a:gd name="connsiteY9" fmla="*/ 376573 h 2533797"/>
              <a:gd name="connsiteX10" fmla="*/ 2173367 w 2974930"/>
              <a:gd name="connsiteY10" fmla="*/ 430369 h 2533797"/>
              <a:gd name="connsiteX11" fmla="*/ 2227163 w 2974930"/>
              <a:gd name="connsiteY11" fmla="*/ 371193 h 2533797"/>
              <a:gd name="connsiteX12" fmla="*/ 2264820 w 2974930"/>
              <a:gd name="connsiteY12" fmla="*/ 392712 h 2533797"/>
              <a:gd name="connsiteX13" fmla="*/ 2323996 w 2974930"/>
              <a:gd name="connsiteY13" fmla="*/ 408851 h 2533797"/>
              <a:gd name="connsiteX14" fmla="*/ 2345515 w 2974930"/>
              <a:gd name="connsiteY14" fmla="*/ 376573 h 2533797"/>
              <a:gd name="connsiteX15" fmla="*/ 2393931 w 2974930"/>
              <a:gd name="connsiteY15" fmla="*/ 376573 h 2533797"/>
              <a:gd name="connsiteX16" fmla="*/ 2485385 w 2974930"/>
              <a:gd name="connsiteY16" fmla="*/ 457267 h 2533797"/>
              <a:gd name="connsiteX17" fmla="*/ 2523042 w 2974930"/>
              <a:gd name="connsiteY17" fmla="*/ 511063 h 2533797"/>
              <a:gd name="connsiteX18" fmla="*/ 2576838 w 2974930"/>
              <a:gd name="connsiteY18" fmla="*/ 527202 h 2533797"/>
              <a:gd name="connsiteX19" fmla="*/ 2614496 w 2974930"/>
              <a:gd name="connsiteY19" fmla="*/ 607896 h 2533797"/>
              <a:gd name="connsiteX20" fmla="*/ 2711329 w 2974930"/>
              <a:gd name="connsiteY20" fmla="*/ 586378 h 2533797"/>
              <a:gd name="connsiteX21" fmla="*/ 2738227 w 2974930"/>
              <a:gd name="connsiteY21" fmla="*/ 570239 h 2533797"/>
              <a:gd name="connsiteX22" fmla="*/ 2818921 w 2974930"/>
              <a:gd name="connsiteY22" fmla="*/ 559480 h 2533797"/>
              <a:gd name="connsiteX23" fmla="*/ 2808844 w 2974930"/>
              <a:gd name="connsiteY23" fmla="*/ 560824 h 2533797"/>
              <a:gd name="connsiteX24" fmla="*/ 2840440 w 2974930"/>
              <a:gd name="connsiteY24" fmla="*/ 610586 h 2533797"/>
              <a:gd name="connsiteX25" fmla="*/ 2779920 w 2974930"/>
              <a:gd name="connsiteY25" fmla="*/ 637484 h 2533797"/>
              <a:gd name="connsiteX26" fmla="*/ 2753021 w 2974930"/>
              <a:gd name="connsiteY26" fmla="*/ 805598 h 2533797"/>
              <a:gd name="connsiteX27" fmla="*/ 2820265 w 2974930"/>
              <a:gd name="connsiteY27" fmla="*/ 798872 h 2533797"/>
              <a:gd name="connsiteX28" fmla="*/ 2820265 w 2974930"/>
              <a:gd name="connsiteY28" fmla="*/ 852669 h 2533797"/>
              <a:gd name="connsiteX29" fmla="*/ 2786643 w 2974930"/>
              <a:gd name="connsiteY29" fmla="*/ 886292 h 2533797"/>
              <a:gd name="connsiteX30" fmla="*/ 2860614 w 2974930"/>
              <a:gd name="connsiteY30" fmla="*/ 906465 h 2533797"/>
              <a:gd name="connsiteX31" fmla="*/ 2887512 w 2974930"/>
              <a:gd name="connsiteY31" fmla="*/ 940088 h 2533797"/>
              <a:gd name="connsiteX32" fmla="*/ 2853889 w 2974930"/>
              <a:gd name="connsiteY32" fmla="*/ 973710 h 2533797"/>
              <a:gd name="connsiteX33" fmla="*/ 2927858 w 2974930"/>
              <a:gd name="connsiteY33" fmla="*/ 1014057 h 2533797"/>
              <a:gd name="connsiteX34" fmla="*/ 2974930 w 2974930"/>
              <a:gd name="connsiteY34" fmla="*/ 1088026 h 2533797"/>
              <a:gd name="connsiteX35" fmla="*/ 2974930 w 2974930"/>
              <a:gd name="connsiteY35" fmla="*/ 1195618 h 2533797"/>
              <a:gd name="connsiteX36" fmla="*/ 2914410 w 2974930"/>
              <a:gd name="connsiteY36" fmla="*/ 1209069 h 2533797"/>
              <a:gd name="connsiteX37" fmla="*/ 2914410 w 2974930"/>
              <a:gd name="connsiteY37" fmla="*/ 1323385 h 2533797"/>
              <a:gd name="connsiteX38" fmla="*/ 2887512 w 2974930"/>
              <a:gd name="connsiteY38" fmla="*/ 1330108 h 2533797"/>
              <a:gd name="connsiteX39" fmla="*/ 2853889 w 2974930"/>
              <a:gd name="connsiteY39" fmla="*/ 1296487 h 2533797"/>
              <a:gd name="connsiteX40" fmla="*/ 2820265 w 2974930"/>
              <a:gd name="connsiteY40" fmla="*/ 1296487 h 2533797"/>
              <a:gd name="connsiteX41" fmla="*/ 2773194 w 2974930"/>
              <a:gd name="connsiteY41" fmla="*/ 1330108 h 2533797"/>
              <a:gd name="connsiteX42" fmla="*/ 2705949 w 2974930"/>
              <a:gd name="connsiteY42" fmla="*/ 1336834 h 2533797"/>
              <a:gd name="connsiteX43" fmla="*/ 2685775 w 2974930"/>
              <a:gd name="connsiteY43" fmla="*/ 1350283 h 2533797"/>
              <a:gd name="connsiteX44" fmla="*/ 2605081 w 2974930"/>
              <a:gd name="connsiteY44" fmla="*/ 1363732 h 2533797"/>
              <a:gd name="connsiteX45" fmla="*/ 2584908 w 2974930"/>
              <a:gd name="connsiteY45" fmla="*/ 1330108 h 2533797"/>
              <a:gd name="connsiteX46" fmla="*/ 2510939 w 2974930"/>
              <a:gd name="connsiteY46" fmla="*/ 1357006 h 2533797"/>
              <a:gd name="connsiteX47" fmla="*/ 2490764 w 2974930"/>
              <a:gd name="connsiteY47" fmla="*/ 1336834 h 2533797"/>
              <a:gd name="connsiteX48" fmla="*/ 2450417 w 2974930"/>
              <a:gd name="connsiteY48" fmla="*/ 1377181 h 2533797"/>
              <a:gd name="connsiteX49" fmla="*/ 2315927 w 2974930"/>
              <a:gd name="connsiteY49" fmla="*/ 1363732 h 2533797"/>
              <a:gd name="connsiteX50" fmla="*/ 2282303 w 2974930"/>
              <a:gd name="connsiteY50" fmla="*/ 1457875 h 2533797"/>
              <a:gd name="connsiteX51" fmla="*/ 2235232 w 2974930"/>
              <a:gd name="connsiteY51" fmla="*/ 1404079 h 2533797"/>
              <a:gd name="connsiteX52" fmla="*/ 2154538 w 2974930"/>
              <a:gd name="connsiteY52" fmla="*/ 1397355 h 2533797"/>
              <a:gd name="connsiteX53" fmla="*/ 1999875 w 2974930"/>
              <a:gd name="connsiteY53" fmla="*/ 1336834 h 2533797"/>
              <a:gd name="connsiteX54" fmla="*/ 1905730 w 2974930"/>
              <a:gd name="connsiteY54" fmla="*/ 1383905 h 2533797"/>
              <a:gd name="connsiteX55" fmla="*/ 1899006 w 2974930"/>
              <a:gd name="connsiteY55" fmla="*/ 1444426 h 2533797"/>
              <a:gd name="connsiteX56" fmla="*/ 1885557 w 2974930"/>
              <a:gd name="connsiteY56" fmla="*/ 1531845 h 2533797"/>
              <a:gd name="connsiteX57" fmla="*/ 1818312 w 2974930"/>
              <a:gd name="connsiteY57" fmla="*/ 1625987 h 2533797"/>
              <a:gd name="connsiteX58" fmla="*/ 1808712 w 2974930"/>
              <a:gd name="connsiteY58" fmla="*/ 1688392 h 2533797"/>
              <a:gd name="connsiteX59" fmla="*/ 1759136 w 2974930"/>
              <a:gd name="connsiteY59" fmla="*/ 1662300 h 2533797"/>
              <a:gd name="connsiteX60" fmla="*/ 1630025 w 2974930"/>
              <a:gd name="connsiteY60" fmla="*/ 1640782 h 2533797"/>
              <a:gd name="connsiteX61" fmla="*/ 1603127 w 2974930"/>
              <a:gd name="connsiteY61" fmla="*/ 1586986 h 2533797"/>
              <a:gd name="connsiteX62" fmla="*/ 1522433 w 2974930"/>
              <a:gd name="connsiteY62" fmla="*/ 1597745 h 2533797"/>
              <a:gd name="connsiteX63" fmla="*/ 1495535 w 2974930"/>
              <a:gd name="connsiteY63" fmla="*/ 1667680 h 2533797"/>
              <a:gd name="connsiteX64" fmla="*/ 1538572 w 2974930"/>
              <a:gd name="connsiteY64" fmla="*/ 1716096 h 2533797"/>
              <a:gd name="connsiteX65" fmla="*/ 1565470 w 2974930"/>
              <a:gd name="connsiteY65" fmla="*/ 1877485 h 2533797"/>
              <a:gd name="connsiteX66" fmla="*/ 1554710 w 2974930"/>
              <a:gd name="connsiteY66" fmla="*/ 1963558 h 2533797"/>
              <a:gd name="connsiteX67" fmla="*/ 1430979 w 2974930"/>
              <a:gd name="connsiteY67" fmla="*/ 1904383 h 2533797"/>
              <a:gd name="connsiteX68" fmla="*/ 1425600 w 2974930"/>
              <a:gd name="connsiteY68" fmla="*/ 2044253 h 2533797"/>
              <a:gd name="connsiteX69" fmla="*/ 1377183 w 2974930"/>
              <a:gd name="connsiteY69" fmla="*/ 2011975 h 2533797"/>
              <a:gd name="connsiteX70" fmla="*/ 1328766 w 2974930"/>
              <a:gd name="connsiteY70" fmla="*/ 2055012 h 2533797"/>
              <a:gd name="connsiteX71" fmla="*/ 1253452 w 2974930"/>
              <a:gd name="connsiteY71" fmla="*/ 2055012 h 2533797"/>
              <a:gd name="connsiteX72" fmla="*/ 1215794 w 2974930"/>
              <a:gd name="connsiteY72" fmla="*/ 2151845 h 2533797"/>
              <a:gd name="connsiteX73" fmla="*/ 1145859 w 2974930"/>
              <a:gd name="connsiteY73" fmla="*/ 2151845 h 2533797"/>
              <a:gd name="connsiteX74" fmla="*/ 1059785 w 2974930"/>
              <a:gd name="connsiteY74" fmla="*/ 2071151 h 2533797"/>
              <a:gd name="connsiteX75" fmla="*/ 1000610 w 2974930"/>
              <a:gd name="connsiteY75" fmla="*/ 2254057 h 2533797"/>
              <a:gd name="connsiteX76" fmla="*/ 984471 w 2974930"/>
              <a:gd name="connsiteY76" fmla="*/ 2302474 h 2533797"/>
              <a:gd name="connsiteX77" fmla="*/ 957573 w 2974930"/>
              <a:gd name="connsiteY77" fmla="*/ 2318613 h 2533797"/>
              <a:gd name="connsiteX78" fmla="*/ 936054 w 2974930"/>
              <a:gd name="connsiteY78" fmla="*/ 2399307 h 2533797"/>
              <a:gd name="connsiteX79" fmla="*/ 898397 w 2974930"/>
              <a:gd name="connsiteY79" fmla="*/ 2426205 h 2533797"/>
              <a:gd name="connsiteX80" fmla="*/ 860739 w 2974930"/>
              <a:gd name="connsiteY80" fmla="*/ 2340131 h 2533797"/>
              <a:gd name="connsiteX81" fmla="*/ 780045 w 2974930"/>
              <a:gd name="connsiteY81" fmla="*/ 2350890 h 2533797"/>
              <a:gd name="connsiteX82" fmla="*/ 769286 w 2974930"/>
              <a:gd name="connsiteY82" fmla="*/ 2431585 h 2533797"/>
              <a:gd name="connsiteX83" fmla="*/ 720869 w 2974930"/>
              <a:gd name="connsiteY83" fmla="*/ 2436964 h 2533797"/>
              <a:gd name="connsiteX84" fmla="*/ 683212 w 2974930"/>
              <a:gd name="connsiteY84" fmla="*/ 2523038 h 2533797"/>
              <a:gd name="connsiteX85" fmla="*/ 629416 w 2974930"/>
              <a:gd name="connsiteY85" fmla="*/ 2496140 h 2533797"/>
              <a:gd name="connsiteX86" fmla="*/ 575620 w 2974930"/>
              <a:gd name="connsiteY86" fmla="*/ 2512279 h 2533797"/>
              <a:gd name="connsiteX87" fmla="*/ 537962 w 2974930"/>
              <a:gd name="connsiteY87" fmla="*/ 2533797 h 2533797"/>
              <a:gd name="connsiteX88" fmla="*/ 489546 w 2974930"/>
              <a:gd name="connsiteY88" fmla="*/ 2506899 h 2533797"/>
              <a:gd name="connsiteX89" fmla="*/ 360435 w 2974930"/>
              <a:gd name="connsiteY89" fmla="*/ 2469242 h 2533797"/>
              <a:gd name="connsiteX90" fmla="*/ 161389 w 2974930"/>
              <a:gd name="connsiteY90" fmla="*/ 2442344 h 2533797"/>
              <a:gd name="connsiteX91" fmla="*/ 150630 w 2974930"/>
              <a:gd name="connsiteY91" fmla="*/ 2334752 h 2533797"/>
              <a:gd name="connsiteX92" fmla="*/ 21519 w 2974930"/>
              <a:gd name="connsiteY92" fmla="*/ 2221780 h 2533797"/>
              <a:gd name="connsiteX93" fmla="*/ 32278 w 2974930"/>
              <a:gd name="connsiteY93" fmla="*/ 2135706 h 2533797"/>
              <a:gd name="connsiteX94" fmla="*/ 0 w 2974930"/>
              <a:gd name="connsiteY94" fmla="*/ 2065771 h 2533797"/>
              <a:gd name="connsiteX95" fmla="*/ 80695 w 2974930"/>
              <a:gd name="connsiteY95" fmla="*/ 1963558 h 2533797"/>
              <a:gd name="connsiteX96" fmla="*/ 102213 w 2974930"/>
              <a:gd name="connsiteY96" fmla="*/ 2049632 h 2533797"/>
              <a:gd name="connsiteX97" fmla="*/ 156009 w 2974930"/>
              <a:gd name="connsiteY97" fmla="*/ 2028114 h 2533797"/>
              <a:gd name="connsiteX98" fmla="*/ 156009 w 2974930"/>
              <a:gd name="connsiteY98" fmla="*/ 2103428 h 2533797"/>
              <a:gd name="connsiteX99" fmla="*/ 156009 w 2974930"/>
              <a:gd name="connsiteY99" fmla="*/ 2124947 h 2533797"/>
              <a:gd name="connsiteX100" fmla="*/ 161763 w 2974930"/>
              <a:gd name="connsiteY100" fmla="*/ 2124947 h 2533797"/>
              <a:gd name="connsiteX101" fmla="*/ 293550 w 2974930"/>
              <a:gd name="connsiteY101" fmla="*/ 2032207 h 2533797"/>
              <a:gd name="connsiteX102" fmla="*/ 331650 w 2974930"/>
              <a:gd name="connsiteY102" fmla="*/ 2051257 h 2533797"/>
              <a:gd name="connsiteX103" fmla="*/ 414200 w 2974930"/>
              <a:gd name="connsiteY103" fmla="*/ 1987757 h 2533797"/>
              <a:gd name="connsiteX104" fmla="*/ 484050 w 2974930"/>
              <a:gd name="connsiteY104" fmla="*/ 1987757 h 2533797"/>
              <a:gd name="connsiteX105" fmla="*/ 547550 w 2974930"/>
              <a:gd name="connsiteY105" fmla="*/ 1943307 h 2533797"/>
              <a:gd name="connsiteX106" fmla="*/ 591128 w 2974930"/>
              <a:gd name="connsiteY106" fmla="*/ 1949318 h 2533797"/>
              <a:gd name="connsiteX107" fmla="*/ 634795 w 2974930"/>
              <a:gd name="connsiteY107" fmla="*/ 1942040 h 2533797"/>
              <a:gd name="connsiteX108" fmla="*/ 671531 w 2974930"/>
              <a:gd name="connsiteY108" fmla="*/ 1960408 h 2533797"/>
              <a:gd name="connsiteX109" fmla="*/ 731700 w 2974930"/>
              <a:gd name="connsiteY109" fmla="*/ 1968707 h 2533797"/>
              <a:gd name="connsiteX110" fmla="*/ 791023 w 2974930"/>
              <a:gd name="connsiteY110" fmla="*/ 1983538 h 2533797"/>
              <a:gd name="connsiteX111" fmla="*/ 780045 w 2974930"/>
              <a:gd name="connsiteY111" fmla="*/ 1952799 h 2533797"/>
              <a:gd name="connsiteX112" fmla="*/ 790804 w 2974930"/>
              <a:gd name="connsiteY112" fmla="*/ 1925901 h 2533797"/>
              <a:gd name="connsiteX113" fmla="*/ 855360 w 2974930"/>
              <a:gd name="connsiteY113" fmla="*/ 1958179 h 2533797"/>
              <a:gd name="connsiteX114" fmla="*/ 866119 w 2974930"/>
              <a:gd name="connsiteY114" fmla="*/ 1904383 h 2533797"/>
              <a:gd name="connsiteX115" fmla="*/ 828462 w 2974930"/>
              <a:gd name="connsiteY115" fmla="*/ 1855966 h 2533797"/>
              <a:gd name="connsiteX116" fmla="*/ 806943 w 2974930"/>
              <a:gd name="connsiteY116" fmla="*/ 1818309 h 2533797"/>
              <a:gd name="connsiteX117" fmla="*/ 790804 w 2974930"/>
              <a:gd name="connsiteY117" fmla="*/ 1753754 h 2533797"/>
              <a:gd name="connsiteX118" fmla="*/ 860739 w 2974930"/>
              <a:gd name="connsiteY118" fmla="*/ 1769892 h 2533797"/>
              <a:gd name="connsiteX119" fmla="*/ 909156 w 2974930"/>
              <a:gd name="connsiteY119" fmla="*/ 1823688 h 2533797"/>
              <a:gd name="connsiteX120" fmla="*/ 984471 w 2974930"/>
              <a:gd name="connsiteY120" fmla="*/ 1796790 h 2533797"/>
              <a:gd name="connsiteX121" fmla="*/ 1043647 w 2974930"/>
              <a:gd name="connsiteY121" fmla="*/ 1807550 h 2533797"/>
              <a:gd name="connsiteX122" fmla="*/ 1108202 w 2974930"/>
              <a:gd name="connsiteY122" fmla="*/ 1769892 h 2533797"/>
              <a:gd name="connsiteX123" fmla="*/ 1140480 w 2974930"/>
              <a:gd name="connsiteY123" fmla="*/ 1791411 h 2533797"/>
              <a:gd name="connsiteX124" fmla="*/ 1151239 w 2974930"/>
              <a:gd name="connsiteY124" fmla="*/ 1769892 h 2533797"/>
              <a:gd name="connsiteX125" fmla="*/ 1145859 w 2974930"/>
              <a:gd name="connsiteY125" fmla="*/ 1716096 h 2533797"/>
              <a:gd name="connsiteX126" fmla="*/ 1118961 w 2974930"/>
              <a:gd name="connsiteY126" fmla="*/ 1662300 h 2533797"/>
              <a:gd name="connsiteX127" fmla="*/ 1129720 w 2974930"/>
              <a:gd name="connsiteY127" fmla="*/ 1597745 h 2533797"/>
              <a:gd name="connsiteX128" fmla="*/ 1108202 w 2974930"/>
              <a:gd name="connsiteY128" fmla="*/ 1517051 h 2533797"/>
              <a:gd name="connsiteX129" fmla="*/ 1145859 w 2974930"/>
              <a:gd name="connsiteY129" fmla="*/ 1490153 h 2533797"/>
              <a:gd name="connsiteX130" fmla="*/ 1231933 w 2974930"/>
              <a:gd name="connsiteY130" fmla="*/ 1425597 h 2533797"/>
              <a:gd name="connsiteX131" fmla="*/ 1269591 w 2974930"/>
              <a:gd name="connsiteY131" fmla="*/ 1506291 h 2533797"/>
              <a:gd name="connsiteX132" fmla="*/ 1274970 w 2974930"/>
              <a:gd name="connsiteY132" fmla="*/ 1603124 h 2533797"/>
              <a:gd name="connsiteX133" fmla="*/ 1258831 w 2974930"/>
              <a:gd name="connsiteY133" fmla="*/ 1651541 h 2533797"/>
              <a:gd name="connsiteX134" fmla="*/ 1274970 w 2974930"/>
              <a:gd name="connsiteY134" fmla="*/ 1683819 h 2533797"/>
              <a:gd name="connsiteX135" fmla="*/ 1312628 w 2974930"/>
              <a:gd name="connsiteY135" fmla="*/ 1716096 h 2533797"/>
              <a:gd name="connsiteX136" fmla="*/ 1355664 w 2974930"/>
              <a:gd name="connsiteY136" fmla="*/ 1699957 h 2533797"/>
              <a:gd name="connsiteX137" fmla="*/ 1382563 w 2974930"/>
              <a:gd name="connsiteY137" fmla="*/ 1597745 h 2533797"/>
              <a:gd name="connsiteX138" fmla="*/ 1393322 w 2974930"/>
              <a:gd name="connsiteY138" fmla="*/ 1549328 h 2533797"/>
              <a:gd name="connsiteX139" fmla="*/ 1404081 w 2974930"/>
              <a:gd name="connsiteY139" fmla="*/ 1474014 h 2533797"/>
              <a:gd name="connsiteX140" fmla="*/ 1414840 w 2974930"/>
              <a:gd name="connsiteY140" fmla="*/ 1398699 h 2533797"/>
              <a:gd name="connsiteX141" fmla="*/ 1344905 w 2974930"/>
              <a:gd name="connsiteY141" fmla="*/ 1285727 h 2533797"/>
              <a:gd name="connsiteX142" fmla="*/ 1183517 w 2974930"/>
              <a:gd name="connsiteY142" fmla="*/ 1097441 h 2533797"/>
              <a:gd name="connsiteX143" fmla="*/ 1194276 w 2974930"/>
              <a:gd name="connsiteY143" fmla="*/ 968330 h 2533797"/>
              <a:gd name="connsiteX144" fmla="*/ 1108202 w 2974930"/>
              <a:gd name="connsiteY144" fmla="*/ 871497 h 2533797"/>
              <a:gd name="connsiteX145" fmla="*/ 1102822 w 2974930"/>
              <a:gd name="connsiteY145" fmla="*/ 790803 h 2533797"/>
              <a:gd name="connsiteX146" fmla="*/ 1231933 w 2974930"/>
              <a:gd name="connsiteY146" fmla="*/ 710109 h 2533797"/>
              <a:gd name="connsiteX147" fmla="*/ 1269591 w 2974930"/>
              <a:gd name="connsiteY147" fmla="*/ 511063 h 2533797"/>
              <a:gd name="connsiteX148" fmla="*/ 1291109 w 2974930"/>
              <a:gd name="connsiteY148" fmla="*/ 468026 h 2533797"/>
              <a:gd name="connsiteX149" fmla="*/ 1409461 w 2974930"/>
              <a:gd name="connsiteY149" fmla="*/ 387332 h 2533797"/>
              <a:gd name="connsiteX150" fmla="*/ 1404081 w 2974930"/>
              <a:gd name="connsiteY150" fmla="*/ 344295 h 2533797"/>
              <a:gd name="connsiteX151" fmla="*/ 1490155 w 2974930"/>
              <a:gd name="connsiteY151" fmla="*/ 199046 h 2533797"/>
              <a:gd name="connsiteX152" fmla="*/ 1457877 w 2974930"/>
              <a:gd name="connsiteY152" fmla="*/ 129111 h 2533797"/>
              <a:gd name="connsiteX153" fmla="*/ 1597747 w 2974930"/>
              <a:gd name="connsiteY153" fmla="*/ 107592 h 253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2974930" h="2533797">
                <a:moveTo>
                  <a:pt x="1737618" y="0"/>
                </a:moveTo>
                <a:lnTo>
                  <a:pt x="1740251" y="167"/>
                </a:lnTo>
                <a:lnTo>
                  <a:pt x="1791414" y="69935"/>
                </a:lnTo>
                <a:lnTo>
                  <a:pt x="1829071" y="102213"/>
                </a:lnTo>
                <a:lnTo>
                  <a:pt x="1893627" y="166768"/>
                </a:lnTo>
                <a:lnTo>
                  <a:pt x="1920525" y="252842"/>
                </a:lnTo>
                <a:lnTo>
                  <a:pt x="1931284" y="301258"/>
                </a:lnTo>
                <a:lnTo>
                  <a:pt x="1947423" y="349675"/>
                </a:lnTo>
                <a:lnTo>
                  <a:pt x="2065774" y="328156"/>
                </a:lnTo>
                <a:lnTo>
                  <a:pt x="2092672" y="376573"/>
                </a:lnTo>
                <a:lnTo>
                  <a:pt x="2173367" y="430369"/>
                </a:lnTo>
                <a:lnTo>
                  <a:pt x="2227163" y="371193"/>
                </a:lnTo>
                <a:lnTo>
                  <a:pt x="2264820" y="392712"/>
                </a:lnTo>
                <a:lnTo>
                  <a:pt x="2323996" y="408851"/>
                </a:lnTo>
                <a:lnTo>
                  <a:pt x="2345515" y="376573"/>
                </a:lnTo>
                <a:lnTo>
                  <a:pt x="2393931" y="376573"/>
                </a:lnTo>
                <a:lnTo>
                  <a:pt x="2485385" y="457267"/>
                </a:lnTo>
                <a:lnTo>
                  <a:pt x="2523042" y="511063"/>
                </a:lnTo>
                <a:lnTo>
                  <a:pt x="2576838" y="527202"/>
                </a:lnTo>
                <a:lnTo>
                  <a:pt x="2614496" y="607896"/>
                </a:lnTo>
                <a:lnTo>
                  <a:pt x="2711329" y="586378"/>
                </a:lnTo>
                <a:lnTo>
                  <a:pt x="2738227" y="570239"/>
                </a:lnTo>
                <a:lnTo>
                  <a:pt x="2818921" y="559480"/>
                </a:lnTo>
                <a:lnTo>
                  <a:pt x="2808844" y="560824"/>
                </a:lnTo>
                <a:lnTo>
                  <a:pt x="2840440" y="610586"/>
                </a:lnTo>
                <a:lnTo>
                  <a:pt x="2779920" y="637484"/>
                </a:lnTo>
                <a:lnTo>
                  <a:pt x="2753021" y="805598"/>
                </a:lnTo>
                <a:lnTo>
                  <a:pt x="2820265" y="798872"/>
                </a:lnTo>
                <a:lnTo>
                  <a:pt x="2820265" y="852669"/>
                </a:lnTo>
                <a:lnTo>
                  <a:pt x="2786643" y="886292"/>
                </a:lnTo>
                <a:lnTo>
                  <a:pt x="2860614" y="906465"/>
                </a:lnTo>
                <a:lnTo>
                  <a:pt x="2887512" y="940088"/>
                </a:lnTo>
                <a:lnTo>
                  <a:pt x="2853889" y="973710"/>
                </a:lnTo>
                <a:lnTo>
                  <a:pt x="2927858" y="1014057"/>
                </a:lnTo>
                <a:lnTo>
                  <a:pt x="2974930" y="1088026"/>
                </a:lnTo>
                <a:lnTo>
                  <a:pt x="2974930" y="1195618"/>
                </a:lnTo>
                <a:lnTo>
                  <a:pt x="2914410" y="1209069"/>
                </a:lnTo>
                <a:lnTo>
                  <a:pt x="2914410" y="1323385"/>
                </a:lnTo>
                <a:lnTo>
                  <a:pt x="2887512" y="1330108"/>
                </a:lnTo>
                <a:lnTo>
                  <a:pt x="2853889" y="1296487"/>
                </a:lnTo>
                <a:lnTo>
                  <a:pt x="2820265" y="1296487"/>
                </a:lnTo>
                <a:lnTo>
                  <a:pt x="2773194" y="1330108"/>
                </a:lnTo>
                <a:lnTo>
                  <a:pt x="2705949" y="1336834"/>
                </a:lnTo>
                <a:lnTo>
                  <a:pt x="2685775" y="1350283"/>
                </a:lnTo>
                <a:lnTo>
                  <a:pt x="2605081" y="1363732"/>
                </a:lnTo>
                <a:lnTo>
                  <a:pt x="2584908" y="1330108"/>
                </a:lnTo>
                <a:lnTo>
                  <a:pt x="2510939" y="1357006"/>
                </a:lnTo>
                <a:lnTo>
                  <a:pt x="2490764" y="1336834"/>
                </a:lnTo>
                <a:lnTo>
                  <a:pt x="2450417" y="1377181"/>
                </a:lnTo>
                <a:lnTo>
                  <a:pt x="2315927" y="1363732"/>
                </a:lnTo>
                <a:lnTo>
                  <a:pt x="2282303" y="1457875"/>
                </a:lnTo>
                <a:lnTo>
                  <a:pt x="2235232" y="1404079"/>
                </a:lnTo>
                <a:lnTo>
                  <a:pt x="2154538" y="1397355"/>
                </a:lnTo>
                <a:lnTo>
                  <a:pt x="1999875" y="1336834"/>
                </a:lnTo>
                <a:lnTo>
                  <a:pt x="1905730" y="1383905"/>
                </a:lnTo>
                <a:lnTo>
                  <a:pt x="1899006" y="1444426"/>
                </a:lnTo>
                <a:lnTo>
                  <a:pt x="1885557" y="1531845"/>
                </a:lnTo>
                <a:lnTo>
                  <a:pt x="1818312" y="1625987"/>
                </a:lnTo>
                <a:lnTo>
                  <a:pt x="1808712" y="1688392"/>
                </a:lnTo>
                <a:lnTo>
                  <a:pt x="1759136" y="1662300"/>
                </a:lnTo>
                <a:lnTo>
                  <a:pt x="1630025" y="1640782"/>
                </a:lnTo>
                <a:lnTo>
                  <a:pt x="1603127" y="1586986"/>
                </a:lnTo>
                <a:lnTo>
                  <a:pt x="1522433" y="1597745"/>
                </a:lnTo>
                <a:lnTo>
                  <a:pt x="1495535" y="1667680"/>
                </a:lnTo>
                <a:lnTo>
                  <a:pt x="1538572" y="1716096"/>
                </a:lnTo>
                <a:lnTo>
                  <a:pt x="1565470" y="1877485"/>
                </a:lnTo>
                <a:lnTo>
                  <a:pt x="1554710" y="1963558"/>
                </a:lnTo>
                <a:lnTo>
                  <a:pt x="1430979" y="1904383"/>
                </a:lnTo>
                <a:lnTo>
                  <a:pt x="1425600" y="2044253"/>
                </a:lnTo>
                <a:lnTo>
                  <a:pt x="1377183" y="2011975"/>
                </a:lnTo>
                <a:lnTo>
                  <a:pt x="1328766" y="2055012"/>
                </a:lnTo>
                <a:lnTo>
                  <a:pt x="1253452" y="2055012"/>
                </a:lnTo>
                <a:lnTo>
                  <a:pt x="1215794" y="2151845"/>
                </a:lnTo>
                <a:lnTo>
                  <a:pt x="1145859" y="2151845"/>
                </a:lnTo>
                <a:lnTo>
                  <a:pt x="1059785" y="2071151"/>
                </a:lnTo>
                <a:lnTo>
                  <a:pt x="1000610" y="2254057"/>
                </a:lnTo>
                <a:lnTo>
                  <a:pt x="984471" y="2302474"/>
                </a:lnTo>
                <a:lnTo>
                  <a:pt x="957573" y="2318613"/>
                </a:lnTo>
                <a:lnTo>
                  <a:pt x="936054" y="2399307"/>
                </a:lnTo>
                <a:lnTo>
                  <a:pt x="898397" y="2426205"/>
                </a:lnTo>
                <a:lnTo>
                  <a:pt x="860739" y="2340131"/>
                </a:lnTo>
                <a:lnTo>
                  <a:pt x="780045" y="2350890"/>
                </a:lnTo>
                <a:lnTo>
                  <a:pt x="769286" y="2431585"/>
                </a:lnTo>
                <a:lnTo>
                  <a:pt x="720869" y="2436964"/>
                </a:lnTo>
                <a:lnTo>
                  <a:pt x="683212" y="2523038"/>
                </a:lnTo>
                <a:lnTo>
                  <a:pt x="629416" y="2496140"/>
                </a:lnTo>
                <a:lnTo>
                  <a:pt x="575620" y="2512279"/>
                </a:lnTo>
                <a:lnTo>
                  <a:pt x="537962" y="2533797"/>
                </a:lnTo>
                <a:lnTo>
                  <a:pt x="489546" y="2506899"/>
                </a:lnTo>
                <a:lnTo>
                  <a:pt x="360435" y="2469242"/>
                </a:lnTo>
                <a:lnTo>
                  <a:pt x="161389" y="2442344"/>
                </a:lnTo>
                <a:lnTo>
                  <a:pt x="150630" y="2334752"/>
                </a:lnTo>
                <a:lnTo>
                  <a:pt x="21519" y="2221780"/>
                </a:lnTo>
                <a:lnTo>
                  <a:pt x="32278" y="2135706"/>
                </a:lnTo>
                <a:lnTo>
                  <a:pt x="0" y="2065771"/>
                </a:lnTo>
                <a:lnTo>
                  <a:pt x="80695" y="1963558"/>
                </a:lnTo>
                <a:lnTo>
                  <a:pt x="102213" y="2049632"/>
                </a:lnTo>
                <a:lnTo>
                  <a:pt x="156009" y="2028114"/>
                </a:lnTo>
                <a:lnTo>
                  <a:pt x="156009" y="2103428"/>
                </a:lnTo>
                <a:lnTo>
                  <a:pt x="156009" y="2124947"/>
                </a:lnTo>
                <a:lnTo>
                  <a:pt x="161763" y="2124947"/>
                </a:lnTo>
                <a:lnTo>
                  <a:pt x="293550" y="2032207"/>
                </a:lnTo>
                <a:lnTo>
                  <a:pt x="331650" y="2051257"/>
                </a:lnTo>
                <a:lnTo>
                  <a:pt x="414200" y="1987757"/>
                </a:lnTo>
                <a:lnTo>
                  <a:pt x="484050" y="1987757"/>
                </a:lnTo>
                <a:lnTo>
                  <a:pt x="547550" y="1943307"/>
                </a:lnTo>
                <a:lnTo>
                  <a:pt x="591128" y="1949318"/>
                </a:lnTo>
                <a:lnTo>
                  <a:pt x="634795" y="1942040"/>
                </a:lnTo>
                <a:lnTo>
                  <a:pt x="671531" y="1960408"/>
                </a:lnTo>
                <a:lnTo>
                  <a:pt x="731700" y="1968707"/>
                </a:lnTo>
                <a:lnTo>
                  <a:pt x="791023" y="1983538"/>
                </a:lnTo>
                <a:lnTo>
                  <a:pt x="780045" y="1952799"/>
                </a:lnTo>
                <a:lnTo>
                  <a:pt x="790804" y="1925901"/>
                </a:lnTo>
                <a:lnTo>
                  <a:pt x="855360" y="1958179"/>
                </a:lnTo>
                <a:lnTo>
                  <a:pt x="866119" y="1904383"/>
                </a:lnTo>
                <a:lnTo>
                  <a:pt x="828462" y="1855966"/>
                </a:lnTo>
                <a:lnTo>
                  <a:pt x="806943" y="1818309"/>
                </a:lnTo>
                <a:lnTo>
                  <a:pt x="790804" y="1753754"/>
                </a:lnTo>
                <a:lnTo>
                  <a:pt x="860739" y="1769892"/>
                </a:lnTo>
                <a:lnTo>
                  <a:pt x="909156" y="1823688"/>
                </a:lnTo>
                <a:lnTo>
                  <a:pt x="984471" y="1796790"/>
                </a:lnTo>
                <a:lnTo>
                  <a:pt x="1043647" y="1807550"/>
                </a:lnTo>
                <a:lnTo>
                  <a:pt x="1108202" y="1769892"/>
                </a:lnTo>
                <a:lnTo>
                  <a:pt x="1140480" y="1791411"/>
                </a:lnTo>
                <a:lnTo>
                  <a:pt x="1151239" y="1769892"/>
                </a:lnTo>
                <a:lnTo>
                  <a:pt x="1145859" y="1716096"/>
                </a:lnTo>
                <a:lnTo>
                  <a:pt x="1118961" y="1662300"/>
                </a:lnTo>
                <a:lnTo>
                  <a:pt x="1129720" y="1597745"/>
                </a:lnTo>
                <a:lnTo>
                  <a:pt x="1108202" y="1517051"/>
                </a:lnTo>
                <a:lnTo>
                  <a:pt x="1145859" y="1490153"/>
                </a:lnTo>
                <a:lnTo>
                  <a:pt x="1231933" y="1425597"/>
                </a:lnTo>
                <a:lnTo>
                  <a:pt x="1269591" y="1506291"/>
                </a:lnTo>
                <a:lnTo>
                  <a:pt x="1274970" y="1603124"/>
                </a:lnTo>
                <a:lnTo>
                  <a:pt x="1258831" y="1651541"/>
                </a:lnTo>
                <a:lnTo>
                  <a:pt x="1274970" y="1683819"/>
                </a:lnTo>
                <a:lnTo>
                  <a:pt x="1312628" y="1716096"/>
                </a:lnTo>
                <a:lnTo>
                  <a:pt x="1355664" y="1699957"/>
                </a:lnTo>
                <a:lnTo>
                  <a:pt x="1382563" y="1597745"/>
                </a:lnTo>
                <a:lnTo>
                  <a:pt x="1393322" y="1549328"/>
                </a:lnTo>
                <a:lnTo>
                  <a:pt x="1404081" y="1474014"/>
                </a:lnTo>
                <a:lnTo>
                  <a:pt x="1414840" y="1398699"/>
                </a:lnTo>
                <a:lnTo>
                  <a:pt x="1344905" y="1285727"/>
                </a:lnTo>
                <a:lnTo>
                  <a:pt x="1183517" y="1097441"/>
                </a:lnTo>
                <a:lnTo>
                  <a:pt x="1194276" y="968330"/>
                </a:lnTo>
                <a:lnTo>
                  <a:pt x="1108202" y="871497"/>
                </a:lnTo>
                <a:lnTo>
                  <a:pt x="1102822" y="790803"/>
                </a:lnTo>
                <a:lnTo>
                  <a:pt x="1231933" y="710109"/>
                </a:lnTo>
                <a:lnTo>
                  <a:pt x="1269591" y="511063"/>
                </a:lnTo>
                <a:lnTo>
                  <a:pt x="1291109" y="468026"/>
                </a:lnTo>
                <a:lnTo>
                  <a:pt x="1409461" y="387332"/>
                </a:lnTo>
                <a:lnTo>
                  <a:pt x="1404081" y="344295"/>
                </a:lnTo>
                <a:lnTo>
                  <a:pt x="1490155" y="199046"/>
                </a:lnTo>
                <a:lnTo>
                  <a:pt x="1457877" y="129111"/>
                </a:lnTo>
                <a:lnTo>
                  <a:pt x="1597747" y="10759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941F53C-8991-EB84-ED5E-372CDED72D8D}"/>
              </a:ext>
            </a:extLst>
          </p:cNvPr>
          <p:cNvSpPr/>
          <p:nvPr/>
        </p:nvSpPr>
        <p:spPr>
          <a:xfrm>
            <a:off x="8602800" y="2469943"/>
            <a:ext cx="2974930" cy="2533797"/>
          </a:xfrm>
          <a:custGeom>
            <a:avLst/>
            <a:gdLst>
              <a:gd name="connsiteX0" fmla="*/ 2461260 w 4213860"/>
              <a:gd name="connsiteY0" fmla="*/ 0 h 3589020"/>
              <a:gd name="connsiteX1" fmla="*/ 2464990 w 4213860"/>
              <a:gd name="connsiteY1" fmla="*/ 236 h 3589020"/>
              <a:gd name="connsiteX2" fmla="*/ 2537460 w 4213860"/>
              <a:gd name="connsiteY2" fmla="*/ 99060 h 3589020"/>
              <a:gd name="connsiteX3" fmla="*/ 2590800 w 4213860"/>
              <a:gd name="connsiteY3" fmla="*/ 144780 h 3589020"/>
              <a:gd name="connsiteX4" fmla="*/ 2682240 w 4213860"/>
              <a:gd name="connsiteY4" fmla="*/ 236220 h 3589020"/>
              <a:gd name="connsiteX5" fmla="*/ 2720340 w 4213860"/>
              <a:gd name="connsiteY5" fmla="*/ 358140 h 3589020"/>
              <a:gd name="connsiteX6" fmla="*/ 2735580 w 4213860"/>
              <a:gd name="connsiteY6" fmla="*/ 426720 h 3589020"/>
              <a:gd name="connsiteX7" fmla="*/ 2758440 w 4213860"/>
              <a:gd name="connsiteY7" fmla="*/ 495300 h 3589020"/>
              <a:gd name="connsiteX8" fmla="*/ 2926080 w 4213860"/>
              <a:gd name="connsiteY8" fmla="*/ 464820 h 3589020"/>
              <a:gd name="connsiteX9" fmla="*/ 2964180 w 4213860"/>
              <a:gd name="connsiteY9" fmla="*/ 533400 h 3589020"/>
              <a:gd name="connsiteX10" fmla="*/ 3078480 w 4213860"/>
              <a:gd name="connsiteY10" fmla="*/ 609600 h 3589020"/>
              <a:gd name="connsiteX11" fmla="*/ 3154680 w 4213860"/>
              <a:gd name="connsiteY11" fmla="*/ 525780 h 3589020"/>
              <a:gd name="connsiteX12" fmla="*/ 3208020 w 4213860"/>
              <a:gd name="connsiteY12" fmla="*/ 556260 h 3589020"/>
              <a:gd name="connsiteX13" fmla="*/ 3291840 w 4213860"/>
              <a:gd name="connsiteY13" fmla="*/ 579120 h 3589020"/>
              <a:gd name="connsiteX14" fmla="*/ 3322320 w 4213860"/>
              <a:gd name="connsiteY14" fmla="*/ 533400 h 3589020"/>
              <a:gd name="connsiteX15" fmla="*/ 3390900 w 4213860"/>
              <a:gd name="connsiteY15" fmla="*/ 533400 h 3589020"/>
              <a:gd name="connsiteX16" fmla="*/ 3520440 w 4213860"/>
              <a:gd name="connsiteY16" fmla="*/ 647700 h 3589020"/>
              <a:gd name="connsiteX17" fmla="*/ 3573780 w 4213860"/>
              <a:gd name="connsiteY17" fmla="*/ 723900 h 3589020"/>
              <a:gd name="connsiteX18" fmla="*/ 3649980 w 4213860"/>
              <a:gd name="connsiteY18" fmla="*/ 746760 h 3589020"/>
              <a:gd name="connsiteX19" fmla="*/ 3703320 w 4213860"/>
              <a:gd name="connsiteY19" fmla="*/ 861060 h 3589020"/>
              <a:gd name="connsiteX20" fmla="*/ 3840480 w 4213860"/>
              <a:gd name="connsiteY20" fmla="*/ 830580 h 3589020"/>
              <a:gd name="connsiteX21" fmla="*/ 3878580 w 4213860"/>
              <a:gd name="connsiteY21" fmla="*/ 807720 h 3589020"/>
              <a:gd name="connsiteX22" fmla="*/ 3992880 w 4213860"/>
              <a:gd name="connsiteY22" fmla="*/ 792480 h 3589020"/>
              <a:gd name="connsiteX23" fmla="*/ 3978606 w 4213860"/>
              <a:gd name="connsiteY23" fmla="*/ 794384 h 3589020"/>
              <a:gd name="connsiteX24" fmla="*/ 4023360 w 4213860"/>
              <a:gd name="connsiteY24" fmla="*/ 864870 h 3589020"/>
              <a:gd name="connsiteX25" fmla="*/ 3937636 w 4213860"/>
              <a:gd name="connsiteY25" fmla="*/ 902970 h 3589020"/>
              <a:gd name="connsiteX26" fmla="*/ 3899536 w 4213860"/>
              <a:gd name="connsiteY26" fmla="*/ 1141096 h 3589020"/>
              <a:gd name="connsiteX27" fmla="*/ 3994784 w 4213860"/>
              <a:gd name="connsiteY27" fmla="*/ 1131570 h 3589020"/>
              <a:gd name="connsiteX28" fmla="*/ 3994784 w 4213860"/>
              <a:gd name="connsiteY28" fmla="*/ 1207770 h 3589020"/>
              <a:gd name="connsiteX29" fmla="*/ 3947160 w 4213860"/>
              <a:gd name="connsiteY29" fmla="*/ 1255396 h 3589020"/>
              <a:gd name="connsiteX30" fmla="*/ 4051936 w 4213860"/>
              <a:gd name="connsiteY30" fmla="*/ 1283970 h 3589020"/>
              <a:gd name="connsiteX31" fmla="*/ 4090036 w 4213860"/>
              <a:gd name="connsiteY31" fmla="*/ 1331596 h 3589020"/>
              <a:gd name="connsiteX32" fmla="*/ 4042410 w 4213860"/>
              <a:gd name="connsiteY32" fmla="*/ 1379220 h 3589020"/>
              <a:gd name="connsiteX33" fmla="*/ 4147184 w 4213860"/>
              <a:gd name="connsiteY33" fmla="*/ 1436370 h 3589020"/>
              <a:gd name="connsiteX34" fmla="*/ 4213860 w 4213860"/>
              <a:gd name="connsiteY34" fmla="*/ 1541144 h 3589020"/>
              <a:gd name="connsiteX35" fmla="*/ 4213860 w 4213860"/>
              <a:gd name="connsiteY35" fmla="*/ 1693544 h 3589020"/>
              <a:gd name="connsiteX36" fmla="*/ 4128136 w 4213860"/>
              <a:gd name="connsiteY36" fmla="*/ 1712596 h 3589020"/>
              <a:gd name="connsiteX37" fmla="*/ 4128136 w 4213860"/>
              <a:gd name="connsiteY37" fmla="*/ 1874520 h 3589020"/>
              <a:gd name="connsiteX38" fmla="*/ 4090036 w 4213860"/>
              <a:gd name="connsiteY38" fmla="*/ 1884044 h 3589020"/>
              <a:gd name="connsiteX39" fmla="*/ 4042410 w 4213860"/>
              <a:gd name="connsiteY39" fmla="*/ 1836420 h 3589020"/>
              <a:gd name="connsiteX40" fmla="*/ 3994784 w 4213860"/>
              <a:gd name="connsiteY40" fmla="*/ 1836420 h 3589020"/>
              <a:gd name="connsiteX41" fmla="*/ 3928110 w 4213860"/>
              <a:gd name="connsiteY41" fmla="*/ 1884044 h 3589020"/>
              <a:gd name="connsiteX42" fmla="*/ 3832860 w 4213860"/>
              <a:gd name="connsiteY42" fmla="*/ 1893570 h 3589020"/>
              <a:gd name="connsiteX43" fmla="*/ 3804284 w 4213860"/>
              <a:gd name="connsiteY43" fmla="*/ 1912620 h 3589020"/>
              <a:gd name="connsiteX44" fmla="*/ 3689984 w 4213860"/>
              <a:gd name="connsiteY44" fmla="*/ 1931670 h 3589020"/>
              <a:gd name="connsiteX45" fmla="*/ 3661410 w 4213860"/>
              <a:gd name="connsiteY45" fmla="*/ 1884044 h 3589020"/>
              <a:gd name="connsiteX46" fmla="*/ 3556636 w 4213860"/>
              <a:gd name="connsiteY46" fmla="*/ 1922144 h 3589020"/>
              <a:gd name="connsiteX47" fmla="*/ 3528060 w 4213860"/>
              <a:gd name="connsiteY47" fmla="*/ 1893570 h 3589020"/>
              <a:gd name="connsiteX48" fmla="*/ 3470910 w 4213860"/>
              <a:gd name="connsiteY48" fmla="*/ 1950720 h 3589020"/>
              <a:gd name="connsiteX49" fmla="*/ 3280410 w 4213860"/>
              <a:gd name="connsiteY49" fmla="*/ 1931670 h 3589020"/>
              <a:gd name="connsiteX50" fmla="*/ 3232784 w 4213860"/>
              <a:gd name="connsiteY50" fmla="*/ 2065020 h 3589020"/>
              <a:gd name="connsiteX51" fmla="*/ 3166110 w 4213860"/>
              <a:gd name="connsiteY51" fmla="*/ 1988820 h 3589020"/>
              <a:gd name="connsiteX52" fmla="*/ 3051810 w 4213860"/>
              <a:gd name="connsiteY52" fmla="*/ 1979296 h 3589020"/>
              <a:gd name="connsiteX53" fmla="*/ 2832736 w 4213860"/>
              <a:gd name="connsiteY53" fmla="*/ 1893570 h 3589020"/>
              <a:gd name="connsiteX54" fmla="*/ 2699384 w 4213860"/>
              <a:gd name="connsiteY54" fmla="*/ 1960244 h 3589020"/>
              <a:gd name="connsiteX55" fmla="*/ 2689860 w 4213860"/>
              <a:gd name="connsiteY55" fmla="*/ 2045970 h 3589020"/>
              <a:gd name="connsiteX56" fmla="*/ 2670810 w 4213860"/>
              <a:gd name="connsiteY56" fmla="*/ 2169796 h 3589020"/>
              <a:gd name="connsiteX57" fmla="*/ 2575560 w 4213860"/>
              <a:gd name="connsiteY57" fmla="*/ 2303144 h 3589020"/>
              <a:gd name="connsiteX58" fmla="*/ 2561962 w 4213860"/>
              <a:gd name="connsiteY58" fmla="*/ 2391538 h 3589020"/>
              <a:gd name="connsiteX59" fmla="*/ 2491740 w 4213860"/>
              <a:gd name="connsiteY59" fmla="*/ 2354580 h 3589020"/>
              <a:gd name="connsiteX60" fmla="*/ 2308860 w 4213860"/>
              <a:gd name="connsiteY60" fmla="*/ 2324100 h 3589020"/>
              <a:gd name="connsiteX61" fmla="*/ 2270760 w 4213860"/>
              <a:gd name="connsiteY61" fmla="*/ 2247900 h 3589020"/>
              <a:gd name="connsiteX62" fmla="*/ 2156460 w 4213860"/>
              <a:gd name="connsiteY62" fmla="*/ 2263140 h 3589020"/>
              <a:gd name="connsiteX63" fmla="*/ 2118360 w 4213860"/>
              <a:gd name="connsiteY63" fmla="*/ 2362200 h 3589020"/>
              <a:gd name="connsiteX64" fmla="*/ 2179320 w 4213860"/>
              <a:gd name="connsiteY64" fmla="*/ 2430780 h 3589020"/>
              <a:gd name="connsiteX65" fmla="*/ 2217420 w 4213860"/>
              <a:gd name="connsiteY65" fmla="*/ 2659380 h 3589020"/>
              <a:gd name="connsiteX66" fmla="*/ 2202180 w 4213860"/>
              <a:gd name="connsiteY66" fmla="*/ 2781300 h 3589020"/>
              <a:gd name="connsiteX67" fmla="*/ 2026920 w 4213860"/>
              <a:gd name="connsiteY67" fmla="*/ 2697480 h 3589020"/>
              <a:gd name="connsiteX68" fmla="*/ 2019300 w 4213860"/>
              <a:gd name="connsiteY68" fmla="*/ 2895600 h 3589020"/>
              <a:gd name="connsiteX69" fmla="*/ 1950720 w 4213860"/>
              <a:gd name="connsiteY69" fmla="*/ 2849880 h 3589020"/>
              <a:gd name="connsiteX70" fmla="*/ 1882140 w 4213860"/>
              <a:gd name="connsiteY70" fmla="*/ 2910840 h 3589020"/>
              <a:gd name="connsiteX71" fmla="*/ 1775460 w 4213860"/>
              <a:gd name="connsiteY71" fmla="*/ 2910840 h 3589020"/>
              <a:gd name="connsiteX72" fmla="*/ 1722120 w 4213860"/>
              <a:gd name="connsiteY72" fmla="*/ 3048000 h 3589020"/>
              <a:gd name="connsiteX73" fmla="*/ 1623060 w 4213860"/>
              <a:gd name="connsiteY73" fmla="*/ 3048000 h 3589020"/>
              <a:gd name="connsiteX74" fmla="*/ 1501140 w 4213860"/>
              <a:gd name="connsiteY74" fmla="*/ 2933700 h 3589020"/>
              <a:gd name="connsiteX75" fmla="*/ 1417320 w 4213860"/>
              <a:gd name="connsiteY75" fmla="*/ 3192780 h 3589020"/>
              <a:gd name="connsiteX76" fmla="*/ 1394460 w 4213860"/>
              <a:gd name="connsiteY76" fmla="*/ 3261360 h 3589020"/>
              <a:gd name="connsiteX77" fmla="*/ 1356360 w 4213860"/>
              <a:gd name="connsiteY77" fmla="*/ 3284220 h 3589020"/>
              <a:gd name="connsiteX78" fmla="*/ 1325880 w 4213860"/>
              <a:gd name="connsiteY78" fmla="*/ 3398520 h 3589020"/>
              <a:gd name="connsiteX79" fmla="*/ 1272540 w 4213860"/>
              <a:gd name="connsiteY79" fmla="*/ 3436620 h 3589020"/>
              <a:gd name="connsiteX80" fmla="*/ 1219200 w 4213860"/>
              <a:gd name="connsiteY80" fmla="*/ 3314700 h 3589020"/>
              <a:gd name="connsiteX81" fmla="*/ 1104900 w 4213860"/>
              <a:gd name="connsiteY81" fmla="*/ 3329940 h 3589020"/>
              <a:gd name="connsiteX82" fmla="*/ 1089660 w 4213860"/>
              <a:gd name="connsiteY82" fmla="*/ 3444240 h 3589020"/>
              <a:gd name="connsiteX83" fmla="*/ 1021080 w 4213860"/>
              <a:gd name="connsiteY83" fmla="*/ 3451860 h 3589020"/>
              <a:gd name="connsiteX84" fmla="*/ 967740 w 4213860"/>
              <a:gd name="connsiteY84" fmla="*/ 3573780 h 3589020"/>
              <a:gd name="connsiteX85" fmla="*/ 891540 w 4213860"/>
              <a:gd name="connsiteY85" fmla="*/ 3535680 h 3589020"/>
              <a:gd name="connsiteX86" fmla="*/ 815340 w 4213860"/>
              <a:gd name="connsiteY86" fmla="*/ 3558540 h 3589020"/>
              <a:gd name="connsiteX87" fmla="*/ 762000 w 4213860"/>
              <a:gd name="connsiteY87" fmla="*/ 3589020 h 3589020"/>
              <a:gd name="connsiteX88" fmla="*/ 693420 w 4213860"/>
              <a:gd name="connsiteY88" fmla="*/ 3550920 h 3589020"/>
              <a:gd name="connsiteX89" fmla="*/ 510540 w 4213860"/>
              <a:gd name="connsiteY89" fmla="*/ 3497580 h 3589020"/>
              <a:gd name="connsiteX90" fmla="*/ 228600 w 4213860"/>
              <a:gd name="connsiteY90" fmla="*/ 3459480 h 3589020"/>
              <a:gd name="connsiteX91" fmla="*/ 213360 w 4213860"/>
              <a:gd name="connsiteY91" fmla="*/ 3307080 h 3589020"/>
              <a:gd name="connsiteX92" fmla="*/ 30480 w 4213860"/>
              <a:gd name="connsiteY92" fmla="*/ 3147060 h 3589020"/>
              <a:gd name="connsiteX93" fmla="*/ 45720 w 4213860"/>
              <a:gd name="connsiteY93" fmla="*/ 3025140 h 3589020"/>
              <a:gd name="connsiteX94" fmla="*/ 0 w 4213860"/>
              <a:gd name="connsiteY94" fmla="*/ 2926080 h 3589020"/>
              <a:gd name="connsiteX95" fmla="*/ 114300 w 4213860"/>
              <a:gd name="connsiteY95" fmla="*/ 2781300 h 3589020"/>
              <a:gd name="connsiteX96" fmla="*/ 144780 w 4213860"/>
              <a:gd name="connsiteY96" fmla="*/ 2903220 h 3589020"/>
              <a:gd name="connsiteX97" fmla="*/ 220980 w 4213860"/>
              <a:gd name="connsiteY97" fmla="*/ 2872740 h 3589020"/>
              <a:gd name="connsiteX98" fmla="*/ 220980 w 4213860"/>
              <a:gd name="connsiteY98" fmla="*/ 2979420 h 3589020"/>
              <a:gd name="connsiteX99" fmla="*/ 220980 w 4213860"/>
              <a:gd name="connsiteY99" fmla="*/ 3009900 h 3589020"/>
              <a:gd name="connsiteX100" fmla="*/ 404404 w 4213860"/>
              <a:gd name="connsiteY100" fmla="*/ 3009900 h 3589020"/>
              <a:gd name="connsiteX101" fmla="*/ 461010 w 4213860"/>
              <a:gd name="connsiteY101" fmla="*/ 2960370 h 3589020"/>
              <a:gd name="connsiteX102" fmla="*/ 518160 w 4213860"/>
              <a:gd name="connsiteY102" fmla="*/ 2941320 h 3589020"/>
              <a:gd name="connsiteX103" fmla="*/ 524510 w 4213860"/>
              <a:gd name="connsiteY103" fmla="*/ 2896870 h 3589020"/>
              <a:gd name="connsiteX104" fmla="*/ 645160 w 4213860"/>
              <a:gd name="connsiteY104" fmla="*/ 2827020 h 3589020"/>
              <a:gd name="connsiteX105" fmla="*/ 657860 w 4213860"/>
              <a:gd name="connsiteY105" fmla="*/ 2896870 h 3589020"/>
              <a:gd name="connsiteX106" fmla="*/ 588010 w 4213860"/>
              <a:gd name="connsiteY106" fmla="*/ 2922270 h 3589020"/>
              <a:gd name="connsiteX107" fmla="*/ 588010 w 4213860"/>
              <a:gd name="connsiteY107" fmla="*/ 2973070 h 3589020"/>
              <a:gd name="connsiteX108" fmla="*/ 542648 w 4213860"/>
              <a:gd name="connsiteY108" fmla="*/ 3032390 h 3589020"/>
              <a:gd name="connsiteX109" fmla="*/ 548640 w 4213860"/>
              <a:gd name="connsiteY109" fmla="*/ 3040380 h 3589020"/>
              <a:gd name="connsiteX110" fmla="*/ 632460 w 4213860"/>
              <a:gd name="connsiteY110" fmla="*/ 3070860 h 3589020"/>
              <a:gd name="connsiteX111" fmla="*/ 762000 w 4213860"/>
              <a:gd name="connsiteY111" fmla="*/ 3040380 h 3589020"/>
              <a:gd name="connsiteX112" fmla="*/ 891540 w 4213860"/>
              <a:gd name="connsiteY112" fmla="*/ 3017520 h 3589020"/>
              <a:gd name="connsiteX113" fmla="*/ 899160 w 4213860"/>
              <a:gd name="connsiteY113" fmla="*/ 2926080 h 3589020"/>
              <a:gd name="connsiteX114" fmla="*/ 853440 w 4213860"/>
              <a:gd name="connsiteY114" fmla="*/ 2910840 h 3589020"/>
              <a:gd name="connsiteX115" fmla="*/ 845820 w 4213860"/>
              <a:gd name="connsiteY115" fmla="*/ 2872740 h 3589020"/>
              <a:gd name="connsiteX116" fmla="*/ 762000 w 4213860"/>
              <a:gd name="connsiteY116" fmla="*/ 2834640 h 3589020"/>
              <a:gd name="connsiteX117" fmla="*/ 807720 w 4213860"/>
              <a:gd name="connsiteY117" fmla="*/ 2766060 h 3589020"/>
              <a:gd name="connsiteX118" fmla="*/ 899160 w 4213860"/>
              <a:gd name="connsiteY118" fmla="*/ 2750820 h 3589020"/>
              <a:gd name="connsiteX119" fmla="*/ 1143000 w 4213860"/>
              <a:gd name="connsiteY119" fmla="*/ 2872740 h 3589020"/>
              <a:gd name="connsiteX120" fmla="*/ 1104900 w 4213860"/>
              <a:gd name="connsiteY120" fmla="*/ 2766060 h 3589020"/>
              <a:gd name="connsiteX121" fmla="*/ 1120140 w 4213860"/>
              <a:gd name="connsiteY121" fmla="*/ 2727960 h 3589020"/>
              <a:gd name="connsiteX122" fmla="*/ 1211580 w 4213860"/>
              <a:gd name="connsiteY122" fmla="*/ 2773680 h 3589020"/>
              <a:gd name="connsiteX123" fmla="*/ 1226820 w 4213860"/>
              <a:gd name="connsiteY123" fmla="*/ 2697480 h 3589020"/>
              <a:gd name="connsiteX124" fmla="*/ 1173480 w 4213860"/>
              <a:gd name="connsiteY124" fmla="*/ 2628900 h 3589020"/>
              <a:gd name="connsiteX125" fmla="*/ 1143000 w 4213860"/>
              <a:gd name="connsiteY125" fmla="*/ 2575560 h 3589020"/>
              <a:gd name="connsiteX126" fmla="*/ 1120140 w 4213860"/>
              <a:gd name="connsiteY126" fmla="*/ 2484120 h 3589020"/>
              <a:gd name="connsiteX127" fmla="*/ 1219200 w 4213860"/>
              <a:gd name="connsiteY127" fmla="*/ 2506980 h 3589020"/>
              <a:gd name="connsiteX128" fmla="*/ 1287780 w 4213860"/>
              <a:gd name="connsiteY128" fmla="*/ 2583180 h 3589020"/>
              <a:gd name="connsiteX129" fmla="*/ 1394460 w 4213860"/>
              <a:gd name="connsiteY129" fmla="*/ 2545080 h 3589020"/>
              <a:gd name="connsiteX130" fmla="*/ 1478280 w 4213860"/>
              <a:gd name="connsiteY130" fmla="*/ 2560320 h 3589020"/>
              <a:gd name="connsiteX131" fmla="*/ 1569720 w 4213860"/>
              <a:gd name="connsiteY131" fmla="*/ 2506980 h 3589020"/>
              <a:gd name="connsiteX132" fmla="*/ 1615440 w 4213860"/>
              <a:gd name="connsiteY132" fmla="*/ 2537460 h 3589020"/>
              <a:gd name="connsiteX133" fmla="*/ 1630680 w 4213860"/>
              <a:gd name="connsiteY133" fmla="*/ 2506980 h 3589020"/>
              <a:gd name="connsiteX134" fmla="*/ 1623060 w 4213860"/>
              <a:gd name="connsiteY134" fmla="*/ 2430780 h 3589020"/>
              <a:gd name="connsiteX135" fmla="*/ 1584960 w 4213860"/>
              <a:gd name="connsiteY135" fmla="*/ 2354580 h 3589020"/>
              <a:gd name="connsiteX136" fmla="*/ 1600200 w 4213860"/>
              <a:gd name="connsiteY136" fmla="*/ 2263140 h 3589020"/>
              <a:gd name="connsiteX137" fmla="*/ 1569720 w 4213860"/>
              <a:gd name="connsiteY137" fmla="*/ 2148840 h 3589020"/>
              <a:gd name="connsiteX138" fmla="*/ 1623060 w 4213860"/>
              <a:gd name="connsiteY138" fmla="*/ 2110740 h 3589020"/>
              <a:gd name="connsiteX139" fmla="*/ 1744980 w 4213860"/>
              <a:gd name="connsiteY139" fmla="*/ 2019300 h 3589020"/>
              <a:gd name="connsiteX140" fmla="*/ 1798320 w 4213860"/>
              <a:gd name="connsiteY140" fmla="*/ 2133600 h 3589020"/>
              <a:gd name="connsiteX141" fmla="*/ 1805940 w 4213860"/>
              <a:gd name="connsiteY141" fmla="*/ 2270760 h 3589020"/>
              <a:gd name="connsiteX142" fmla="*/ 1783080 w 4213860"/>
              <a:gd name="connsiteY142" fmla="*/ 2339340 h 3589020"/>
              <a:gd name="connsiteX143" fmla="*/ 1805940 w 4213860"/>
              <a:gd name="connsiteY143" fmla="*/ 2385060 h 3589020"/>
              <a:gd name="connsiteX144" fmla="*/ 1859280 w 4213860"/>
              <a:gd name="connsiteY144" fmla="*/ 2430780 h 3589020"/>
              <a:gd name="connsiteX145" fmla="*/ 1920240 w 4213860"/>
              <a:gd name="connsiteY145" fmla="*/ 2407920 h 3589020"/>
              <a:gd name="connsiteX146" fmla="*/ 1958340 w 4213860"/>
              <a:gd name="connsiteY146" fmla="*/ 2263140 h 3589020"/>
              <a:gd name="connsiteX147" fmla="*/ 1973580 w 4213860"/>
              <a:gd name="connsiteY147" fmla="*/ 2194560 h 3589020"/>
              <a:gd name="connsiteX148" fmla="*/ 1988820 w 4213860"/>
              <a:gd name="connsiteY148" fmla="*/ 2087880 h 3589020"/>
              <a:gd name="connsiteX149" fmla="*/ 2004060 w 4213860"/>
              <a:gd name="connsiteY149" fmla="*/ 1981200 h 3589020"/>
              <a:gd name="connsiteX150" fmla="*/ 1905000 w 4213860"/>
              <a:gd name="connsiteY150" fmla="*/ 1821180 h 3589020"/>
              <a:gd name="connsiteX151" fmla="*/ 1676400 w 4213860"/>
              <a:gd name="connsiteY151" fmla="*/ 1554480 h 3589020"/>
              <a:gd name="connsiteX152" fmla="*/ 1691640 w 4213860"/>
              <a:gd name="connsiteY152" fmla="*/ 1371600 h 3589020"/>
              <a:gd name="connsiteX153" fmla="*/ 1569720 w 4213860"/>
              <a:gd name="connsiteY153" fmla="*/ 1234440 h 3589020"/>
              <a:gd name="connsiteX154" fmla="*/ 1562100 w 4213860"/>
              <a:gd name="connsiteY154" fmla="*/ 1120140 h 3589020"/>
              <a:gd name="connsiteX155" fmla="*/ 1744980 w 4213860"/>
              <a:gd name="connsiteY155" fmla="*/ 1005840 h 3589020"/>
              <a:gd name="connsiteX156" fmla="*/ 1798320 w 4213860"/>
              <a:gd name="connsiteY156" fmla="*/ 723900 h 3589020"/>
              <a:gd name="connsiteX157" fmla="*/ 1828800 w 4213860"/>
              <a:gd name="connsiteY157" fmla="*/ 662940 h 3589020"/>
              <a:gd name="connsiteX158" fmla="*/ 1996440 w 4213860"/>
              <a:gd name="connsiteY158" fmla="*/ 548640 h 3589020"/>
              <a:gd name="connsiteX159" fmla="*/ 1988820 w 4213860"/>
              <a:gd name="connsiteY159" fmla="*/ 487680 h 3589020"/>
              <a:gd name="connsiteX160" fmla="*/ 2110740 w 4213860"/>
              <a:gd name="connsiteY160" fmla="*/ 281940 h 3589020"/>
              <a:gd name="connsiteX161" fmla="*/ 2065020 w 4213860"/>
              <a:gd name="connsiteY161" fmla="*/ 182880 h 3589020"/>
              <a:gd name="connsiteX162" fmla="*/ 2263140 w 4213860"/>
              <a:gd name="connsiteY162" fmla="*/ 152400 h 358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213860" h="3589020">
                <a:moveTo>
                  <a:pt x="2461260" y="0"/>
                </a:moveTo>
                <a:lnTo>
                  <a:pt x="2464990" y="236"/>
                </a:lnTo>
                <a:lnTo>
                  <a:pt x="2537460" y="99060"/>
                </a:lnTo>
                <a:lnTo>
                  <a:pt x="2590800" y="144780"/>
                </a:lnTo>
                <a:lnTo>
                  <a:pt x="2682240" y="236220"/>
                </a:lnTo>
                <a:lnTo>
                  <a:pt x="2720340" y="358140"/>
                </a:lnTo>
                <a:lnTo>
                  <a:pt x="2735580" y="426720"/>
                </a:lnTo>
                <a:lnTo>
                  <a:pt x="2758440" y="495300"/>
                </a:lnTo>
                <a:lnTo>
                  <a:pt x="2926080" y="464820"/>
                </a:lnTo>
                <a:lnTo>
                  <a:pt x="2964180" y="533400"/>
                </a:lnTo>
                <a:lnTo>
                  <a:pt x="3078480" y="609600"/>
                </a:lnTo>
                <a:lnTo>
                  <a:pt x="3154680" y="525780"/>
                </a:lnTo>
                <a:lnTo>
                  <a:pt x="3208020" y="556260"/>
                </a:lnTo>
                <a:lnTo>
                  <a:pt x="3291840" y="579120"/>
                </a:lnTo>
                <a:lnTo>
                  <a:pt x="3322320" y="533400"/>
                </a:lnTo>
                <a:lnTo>
                  <a:pt x="3390900" y="533400"/>
                </a:lnTo>
                <a:lnTo>
                  <a:pt x="3520440" y="647700"/>
                </a:lnTo>
                <a:lnTo>
                  <a:pt x="3573780" y="723900"/>
                </a:lnTo>
                <a:lnTo>
                  <a:pt x="3649980" y="746760"/>
                </a:lnTo>
                <a:lnTo>
                  <a:pt x="3703320" y="861060"/>
                </a:lnTo>
                <a:lnTo>
                  <a:pt x="3840480" y="830580"/>
                </a:lnTo>
                <a:lnTo>
                  <a:pt x="3878580" y="807720"/>
                </a:lnTo>
                <a:lnTo>
                  <a:pt x="3992880" y="792480"/>
                </a:lnTo>
                <a:lnTo>
                  <a:pt x="3978606" y="794384"/>
                </a:lnTo>
                <a:lnTo>
                  <a:pt x="4023360" y="864870"/>
                </a:lnTo>
                <a:lnTo>
                  <a:pt x="3937636" y="902970"/>
                </a:lnTo>
                <a:lnTo>
                  <a:pt x="3899536" y="1141096"/>
                </a:lnTo>
                <a:lnTo>
                  <a:pt x="3994784" y="1131570"/>
                </a:lnTo>
                <a:lnTo>
                  <a:pt x="3994784" y="1207770"/>
                </a:lnTo>
                <a:lnTo>
                  <a:pt x="3947160" y="1255396"/>
                </a:lnTo>
                <a:lnTo>
                  <a:pt x="4051936" y="1283970"/>
                </a:lnTo>
                <a:lnTo>
                  <a:pt x="4090036" y="1331596"/>
                </a:lnTo>
                <a:lnTo>
                  <a:pt x="4042410" y="1379220"/>
                </a:lnTo>
                <a:lnTo>
                  <a:pt x="4147184" y="1436370"/>
                </a:lnTo>
                <a:lnTo>
                  <a:pt x="4213860" y="1541144"/>
                </a:lnTo>
                <a:lnTo>
                  <a:pt x="4213860" y="1693544"/>
                </a:lnTo>
                <a:lnTo>
                  <a:pt x="4128136" y="1712596"/>
                </a:lnTo>
                <a:lnTo>
                  <a:pt x="4128136" y="1874520"/>
                </a:lnTo>
                <a:lnTo>
                  <a:pt x="4090036" y="1884044"/>
                </a:lnTo>
                <a:lnTo>
                  <a:pt x="4042410" y="1836420"/>
                </a:lnTo>
                <a:lnTo>
                  <a:pt x="3994784" y="1836420"/>
                </a:lnTo>
                <a:lnTo>
                  <a:pt x="3928110" y="1884044"/>
                </a:lnTo>
                <a:lnTo>
                  <a:pt x="3832860" y="1893570"/>
                </a:lnTo>
                <a:lnTo>
                  <a:pt x="3804284" y="1912620"/>
                </a:lnTo>
                <a:lnTo>
                  <a:pt x="3689984" y="1931670"/>
                </a:lnTo>
                <a:lnTo>
                  <a:pt x="3661410" y="1884044"/>
                </a:lnTo>
                <a:lnTo>
                  <a:pt x="3556636" y="1922144"/>
                </a:lnTo>
                <a:lnTo>
                  <a:pt x="3528060" y="1893570"/>
                </a:lnTo>
                <a:lnTo>
                  <a:pt x="3470910" y="1950720"/>
                </a:lnTo>
                <a:lnTo>
                  <a:pt x="3280410" y="1931670"/>
                </a:lnTo>
                <a:lnTo>
                  <a:pt x="3232784" y="2065020"/>
                </a:lnTo>
                <a:lnTo>
                  <a:pt x="3166110" y="1988820"/>
                </a:lnTo>
                <a:lnTo>
                  <a:pt x="3051810" y="1979296"/>
                </a:lnTo>
                <a:lnTo>
                  <a:pt x="2832736" y="1893570"/>
                </a:lnTo>
                <a:lnTo>
                  <a:pt x="2699384" y="1960244"/>
                </a:lnTo>
                <a:lnTo>
                  <a:pt x="2689860" y="2045970"/>
                </a:lnTo>
                <a:lnTo>
                  <a:pt x="2670810" y="2169796"/>
                </a:lnTo>
                <a:lnTo>
                  <a:pt x="2575560" y="2303144"/>
                </a:lnTo>
                <a:lnTo>
                  <a:pt x="2561962" y="2391538"/>
                </a:lnTo>
                <a:lnTo>
                  <a:pt x="2491740" y="2354580"/>
                </a:lnTo>
                <a:lnTo>
                  <a:pt x="2308860" y="2324100"/>
                </a:lnTo>
                <a:lnTo>
                  <a:pt x="2270760" y="2247900"/>
                </a:lnTo>
                <a:lnTo>
                  <a:pt x="2156460" y="2263140"/>
                </a:lnTo>
                <a:lnTo>
                  <a:pt x="2118360" y="2362200"/>
                </a:lnTo>
                <a:lnTo>
                  <a:pt x="2179320" y="2430780"/>
                </a:lnTo>
                <a:lnTo>
                  <a:pt x="2217420" y="2659380"/>
                </a:lnTo>
                <a:lnTo>
                  <a:pt x="2202180" y="2781300"/>
                </a:lnTo>
                <a:lnTo>
                  <a:pt x="2026920" y="2697480"/>
                </a:lnTo>
                <a:lnTo>
                  <a:pt x="2019300" y="2895600"/>
                </a:lnTo>
                <a:lnTo>
                  <a:pt x="1950720" y="2849880"/>
                </a:lnTo>
                <a:lnTo>
                  <a:pt x="1882140" y="2910840"/>
                </a:lnTo>
                <a:lnTo>
                  <a:pt x="1775460" y="2910840"/>
                </a:lnTo>
                <a:lnTo>
                  <a:pt x="1722120" y="3048000"/>
                </a:lnTo>
                <a:lnTo>
                  <a:pt x="1623060" y="3048000"/>
                </a:lnTo>
                <a:lnTo>
                  <a:pt x="1501140" y="2933700"/>
                </a:lnTo>
                <a:lnTo>
                  <a:pt x="1417320" y="3192780"/>
                </a:lnTo>
                <a:lnTo>
                  <a:pt x="1394460" y="3261360"/>
                </a:lnTo>
                <a:lnTo>
                  <a:pt x="1356360" y="3284220"/>
                </a:lnTo>
                <a:lnTo>
                  <a:pt x="1325880" y="3398520"/>
                </a:lnTo>
                <a:lnTo>
                  <a:pt x="1272540" y="3436620"/>
                </a:lnTo>
                <a:lnTo>
                  <a:pt x="1219200" y="3314700"/>
                </a:lnTo>
                <a:lnTo>
                  <a:pt x="1104900" y="3329940"/>
                </a:lnTo>
                <a:lnTo>
                  <a:pt x="1089660" y="3444240"/>
                </a:lnTo>
                <a:lnTo>
                  <a:pt x="1021080" y="3451860"/>
                </a:lnTo>
                <a:lnTo>
                  <a:pt x="967740" y="3573780"/>
                </a:lnTo>
                <a:lnTo>
                  <a:pt x="891540" y="3535680"/>
                </a:lnTo>
                <a:lnTo>
                  <a:pt x="815340" y="3558540"/>
                </a:lnTo>
                <a:lnTo>
                  <a:pt x="762000" y="3589020"/>
                </a:lnTo>
                <a:lnTo>
                  <a:pt x="693420" y="3550920"/>
                </a:lnTo>
                <a:lnTo>
                  <a:pt x="510540" y="3497580"/>
                </a:lnTo>
                <a:lnTo>
                  <a:pt x="228600" y="3459480"/>
                </a:lnTo>
                <a:lnTo>
                  <a:pt x="213360" y="3307080"/>
                </a:lnTo>
                <a:lnTo>
                  <a:pt x="30480" y="3147060"/>
                </a:lnTo>
                <a:lnTo>
                  <a:pt x="45720" y="3025140"/>
                </a:lnTo>
                <a:lnTo>
                  <a:pt x="0" y="2926080"/>
                </a:lnTo>
                <a:lnTo>
                  <a:pt x="114300" y="2781300"/>
                </a:lnTo>
                <a:lnTo>
                  <a:pt x="144780" y="2903220"/>
                </a:lnTo>
                <a:lnTo>
                  <a:pt x="220980" y="2872740"/>
                </a:lnTo>
                <a:lnTo>
                  <a:pt x="220980" y="2979420"/>
                </a:lnTo>
                <a:lnTo>
                  <a:pt x="220980" y="3009900"/>
                </a:lnTo>
                <a:lnTo>
                  <a:pt x="404404" y="3009900"/>
                </a:lnTo>
                <a:lnTo>
                  <a:pt x="461010" y="2960370"/>
                </a:lnTo>
                <a:lnTo>
                  <a:pt x="518160" y="2941320"/>
                </a:lnTo>
                <a:lnTo>
                  <a:pt x="524510" y="2896870"/>
                </a:lnTo>
                <a:lnTo>
                  <a:pt x="645160" y="2827020"/>
                </a:lnTo>
                <a:lnTo>
                  <a:pt x="657860" y="2896870"/>
                </a:lnTo>
                <a:lnTo>
                  <a:pt x="588010" y="2922270"/>
                </a:lnTo>
                <a:lnTo>
                  <a:pt x="588010" y="2973070"/>
                </a:lnTo>
                <a:lnTo>
                  <a:pt x="542648" y="3032390"/>
                </a:lnTo>
                <a:lnTo>
                  <a:pt x="548640" y="3040380"/>
                </a:lnTo>
                <a:lnTo>
                  <a:pt x="632460" y="3070860"/>
                </a:lnTo>
                <a:lnTo>
                  <a:pt x="762000" y="3040380"/>
                </a:lnTo>
                <a:lnTo>
                  <a:pt x="891540" y="3017520"/>
                </a:lnTo>
                <a:lnTo>
                  <a:pt x="899160" y="2926080"/>
                </a:lnTo>
                <a:lnTo>
                  <a:pt x="853440" y="2910840"/>
                </a:lnTo>
                <a:lnTo>
                  <a:pt x="845820" y="2872740"/>
                </a:lnTo>
                <a:lnTo>
                  <a:pt x="762000" y="2834640"/>
                </a:lnTo>
                <a:lnTo>
                  <a:pt x="807720" y="2766060"/>
                </a:lnTo>
                <a:lnTo>
                  <a:pt x="899160" y="2750820"/>
                </a:lnTo>
                <a:lnTo>
                  <a:pt x="1143000" y="2872740"/>
                </a:lnTo>
                <a:lnTo>
                  <a:pt x="1104900" y="2766060"/>
                </a:lnTo>
                <a:lnTo>
                  <a:pt x="1120140" y="2727960"/>
                </a:lnTo>
                <a:lnTo>
                  <a:pt x="1211580" y="2773680"/>
                </a:lnTo>
                <a:lnTo>
                  <a:pt x="1226820" y="2697480"/>
                </a:lnTo>
                <a:lnTo>
                  <a:pt x="1173480" y="2628900"/>
                </a:lnTo>
                <a:lnTo>
                  <a:pt x="1143000" y="2575560"/>
                </a:lnTo>
                <a:lnTo>
                  <a:pt x="1120140" y="2484120"/>
                </a:lnTo>
                <a:lnTo>
                  <a:pt x="1219200" y="2506980"/>
                </a:lnTo>
                <a:lnTo>
                  <a:pt x="1287780" y="2583180"/>
                </a:lnTo>
                <a:lnTo>
                  <a:pt x="1394460" y="2545080"/>
                </a:lnTo>
                <a:lnTo>
                  <a:pt x="1478280" y="2560320"/>
                </a:lnTo>
                <a:lnTo>
                  <a:pt x="1569720" y="2506980"/>
                </a:lnTo>
                <a:lnTo>
                  <a:pt x="1615440" y="2537460"/>
                </a:lnTo>
                <a:lnTo>
                  <a:pt x="1630680" y="2506980"/>
                </a:lnTo>
                <a:lnTo>
                  <a:pt x="1623060" y="2430780"/>
                </a:lnTo>
                <a:lnTo>
                  <a:pt x="1584960" y="2354580"/>
                </a:lnTo>
                <a:lnTo>
                  <a:pt x="1600200" y="2263140"/>
                </a:lnTo>
                <a:lnTo>
                  <a:pt x="1569720" y="2148840"/>
                </a:lnTo>
                <a:lnTo>
                  <a:pt x="1623060" y="2110740"/>
                </a:lnTo>
                <a:lnTo>
                  <a:pt x="1744980" y="2019300"/>
                </a:lnTo>
                <a:lnTo>
                  <a:pt x="1798320" y="2133600"/>
                </a:lnTo>
                <a:lnTo>
                  <a:pt x="1805940" y="2270760"/>
                </a:lnTo>
                <a:lnTo>
                  <a:pt x="1783080" y="2339340"/>
                </a:lnTo>
                <a:lnTo>
                  <a:pt x="1805940" y="2385060"/>
                </a:lnTo>
                <a:lnTo>
                  <a:pt x="1859280" y="2430780"/>
                </a:lnTo>
                <a:lnTo>
                  <a:pt x="1920240" y="2407920"/>
                </a:lnTo>
                <a:lnTo>
                  <a:pt x="1958340" y="2263140"/>
                </a:lnTo>
                <a:lnTo>
                  <a:pt x="1973580" y="2194560"/>
                </a:lnTo>
                <a:lnTo>
                  <a:pt x="1988820" y="2087880"/>
                </a:lnTo>
                <a:lnTo>
                  <a:pt x="2004060" y="1981200"/>
                </a:lnTo>
                <a:lnTo>
                  <a:pt x="1905000" y="1821180"/>
                </a:lnTo>
                <a:lnTo>
                  <a:pt x="1676400" y="1554480"/>
                </a:lnTo>
                <a:lnTo>
                  <a:pt x="1691640" y="1371600"/>
                </a:lnTo>
                <a:lnTo>
                  <a:pt x="1569720" y="1234440"/>
                </a:lnTo>
                <a:lnTo>
                  <a:pt x="1562100" y="1120140"/>
                </a:lnTo>
                <a:lnTo>
                  <a:pt x="1744980" y="1005840"/>
                </a:lnTo>
                <a:lnTo>
                  <a:pt x="1798320" y="723900"/>
                </a:lnTo>
                <a:lnTo>
                  <a:pt x="1828800" y="662940"/>
                </a:lnTo>
                <a:lnTo>
                  <a:pt x="1996440" y="548640"/>
                </a:lnTo>
                <a:lnTo>
                  <a:pt x="1988820" y="487680"/>
                </a:lnTo>
                <a:lnTo>
                  <a:pt x="2110740" y="281940"/>
                </a:lnTo>
                <a:lnTo>
                  <a:pt x="2065020" y="182880"/>
                </a:lnTo>
                <a:lnTo>
                  <a:pt x="2263140" y="152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85DEAC2-10A1-B901-9D72-5B6922407DB0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D31180C-4A93-BAA1-7DDF-B7AA141B115B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3FD79F2A-45D8-6885-B095-6CDB1CF27884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F8D3185-813E-CE32-5C04-29B25F53B0CE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福井県、正解は③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E4DC7C9-8B8F-8B73-BDA5-54759082E78B}"/>
              </a:ext>
            </a:extLst>
          </p:cNvPr>
          <p:cNvSpPr txBox="1"/>
          <p:nvPr/>
        </p:nvSpPr>
        <p:spPr>
          <a:xfrm>
            <a:off x="3612372" y="5907497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入り組んだ湾が特徴的です</a:t>
            </a: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FC87A80F-05F8-F6C6-725F-17799786F916}"/>
              </a:ext>
            </a:extLst>
          </p:cNvPr>
          <p:cNvSpPr/>
          <p:nvPr/>
        </p:nvSpPr>
        <p:spPr>
          <a:xfrm>
            <a:off x="652600" y="2469943"/>
            <a:ext cx="2974930" cy="2533797"/>
          </a:xfrm>
          <a:custGeom>
            <a:avLst/>
            <a:gdLst>
              <a:gd name="connsiteX0" fmla="*/ 1737618 w 2974930"/>
              <a:gd name="connsiteY0" fmla="*/ 0 h 2533797"/>
              <a:gd name="connsiteX1" fmla="*/ 1740251 w 2974930"/>
              <a:gd name="connsiteY1" fmla="*/ 167 h 2533797"/>
              <a:gd name="connsiteX2" fmla="*/ 1791414 w 2974930"/>
              <a:gd name="connsiteY2" fmla="*/ 69935 h 2533797"/>
              <a:gd name="connsiteX3" fmla="*/ 1829071 w 2974930"/>
              <a:gd name="connsiteY3" fmla="*/ 102213 h 2533797"/>
              <a:gd name="connsiteX4" fmla="*/ 1893627 w 2974930"/>
              <a:gd name="connsiteY4" fmla="*/ 166768 h 2533797"/>
              <a:gd name="connsiteX5" fmla="*/ 1920525 w 2974930"/>
              <a:gd name="connsiteY5" fmla="*/ 252842 h 2533797"/>
              <a:gd name="connsiteX6" fmla="*/ 1931284 w 2974930"/>
              <a:gd name="connsiteY6" fmla="*/ 301258 h 2533797"/>
              <a:gd name="connsiteX7" fmla="*/ 1947423 w 2974930"/>
              <a:gd name="connsiteY7" fmla="*/ 349675 h 2533797"/>
              <a:gd name="connsiteX8" fmla="*/ 2065774 w 2974930"/>
              <a:gd name="connsiteY8" fmla="*/ 328156 h 2533797"/>
              <a:gd name="connsiteX9" fmla="*/ 2092672 w 2974930"/>
              <a:gd name="connsiteY9" fmla="*/ 376573 h 2533797"/>
              <a:gd name="connsiteX10" fmla="*/ 2173367 w 2974930"/>
              <a:gd name="connsiteY10" fmla="*/ 430369 h 2533797"/>
              <a:gd name="connsiteX11" fmla="*/ 2227163 w 2974930"/>
              <a:gd name="connsiteY11" fmla="*/ 371193 h 2533797"/>
              <a:gd name="connsiteX12" fmla="*/ 2264820 w 2974930"/>
              <a:gd name="connsiteY12" fmla="*/ 392712 h 2533797"/>
              <a:gd name="connsiteX13" fmla="*/ 2323996 w 2974930"/>
              <a:gd name="connsiteY13" fmla="*/ 408851 h 2533797"/>
              <a:gd name="connsiteX14" fmla="*/ 2345515 w 2974930"/>
              <a:gd name="connsiteY14" fmla="*/ 376573 h 2533797"/>
              <a:gd name="connsiteX15" fmla="*/ 2393931 w 2974930"/>
              <a:gd name="connsiteY15" fmla="*/ 376573 h 2533797"/>
              <a:gd name="connsiteX16" fmla="*/ 2485385 w 2974930"/>
              <a:gd name="connsiteY16" fmla="*/ 457267 h 2533797"/>
              <a:gd name="connsiteX17" fmla="*/ 2523042 w 2974930"/>
              <a:gd name="connsiteY17" fmla="*/ 511063 h 2533797"/>
              <a:gd name="connsiteX18" fmla="*/ 2576838 w 2974930"/>
              <a:gd name="connsiteY18" fmla="*/ 527202 h 2533797"/>
              <a:gd name="connsiteX19" fmla="*/ 2614496 w 2974930"/>
              <a:gd name="connsiteY19" fmla="*/ 607896 h 2533797"/>
              <a:gd name="connsiteX20" fmla="*/ 2711329 w 2974930"/>
              <a:gd name="connsiteY20" fmla="*/ 586378 h 2533797"/>
              <a:gd name="connsiteX21" fmla="*/ 2738227 w 2974930"/>
              <a:gd name="connsiteY21" fmla="*/ 570239 h 2533797"/>
              <a:gd name="connsiteX22" fmla="*/ 2818921 w 2974930"/>
              <a:gd name="connsiteY22" fmla="*/ 559480 h 2533797"/>
              <a:gd name="connsiteX23" fmla="*/ 2808844 w 2974930"/>
              <a:gd name="connsiteY23" fmla="*/ 560824 h 2533797"/>
              <a:gd name="connsiteX24" fmla="*/ 2840440 w 2974930"/>
              <a:gd name="connsiteY24" fmla="*/ 610586 h 2533797"/>
              <a:gd name="connsiteX25" fmla="*/ 2779920 w 2974930"/>
              <a:gd name="connsiteY25" fmla="*/ 637484 h 2533797"/>
              <a:gd name="connsiteX26" fmla="*/ 2753021 w 2974930"/>
              <a:gd name="connsiteY26" fmla="*/ 805598 h 2533797"/>
              <a:gd name="connsiteX27" fmla="*/ 2820265 w 2974930"/>
              <a:gd name="connsiteY27" fmla="*/ 798872 h 2533797"/>
              <a:gd name="connsiteX28" fmla="*/ 2820265 w 2974930"/>
              <a:gd name="connsiteY28" fmla="*/ 852669 h 2533797"/>
              <a:gd name="connsiteX29" fmla="*/ 2786643 w 2974930"/>
              <a:gd name="connsiteY29" fmla="*/ 886292 h 2533797"/>
              <a:gd name="connsiteX30" fmla="*/ 2860614 w 2974930"/>
              <a:gd name="connsiteY30" fmla="*/ 906465 h 2533797"/>
              <a:gd name="connsiteX31" fmla="*/ 2887512 w 2974930"/>
              <a:gd name="connsiteY31" fmla="*/ 940088 h 2533797"/>
              <a:gd name="connsiteX32" fmla="*/ 2853889 w 2974930"/>
              <a:gd name="connsiteY32" fmla="*/ 973710 h 2533797"/>
              <a:gd name="connsiteX33" fmla="*/ 2927858 w 2974930"/>
              <a:gd name="connsiteY33" fmla="*/ 1014057 h 2533797"/>
              <a:gd name="connsiteX34" fmla="*/ 2974930 w 2974930"/>
              <a:gd name="connsiteY34" fmla="*/ 1088026 h 2533797"/>
              <a:gd name="connsiteX35" fmla="*/ 2974930 w 2974930"/>
              <a:gd name="connsiteY35" fmla="*/ 1195618 h 2533797"/>
              <a:gd name="connsiteX36" fmla="*/ 2914410 w 2974930"/>
              <a:gd name="connsiteY36" fmla="*/ 1209069 h 2533797"/>
              <a:gd name="connsiteX37" fmla="*/ 2914410 w 2974930"/>
              <a:gd name="connsiteY37" fmla="*/ 1323385 h 2533797"/>
              <a:gd name="connsiteX38" fmla="*/ 2887512 w 2974930"/>
              <a:gd name="connsiteY38" fmla="*/ 1330108 h 2533797"/>
              <a:gd name="connsiteX39" fmla="*/ 2853889 w 2974930"/>
              <a:gd name="connsiteY39" fmla="*/ 1296487 h 2533797"/>
              <a:gd name="connsiteX40" fmla="*/ 2820265 w 2974930"/>
              <a:gd name="connsiteY40" fmla="*/ 1296487 h 2533797"/>
              <a:gd name="connsiteX41" fmla="*/ 2773194 w 2974930"/>
              <a:gd name="connsiteY41" fmla="*/ 1330108 h 2533797"/>
              <a:gd name="connsiteX42" fmla="*/ 2705949 w 2974930"/>
              <a:gd name="connsiteY42" fmla="*/ 1336834 h 2533797"/>
              <a:gd name="connsiteX43" fmla="*/ 2685775 w 2974930"/>
              <a:gd name="connsiteY43" fmla="*/ 1350283 h 2533797"/>
              <a:gd name="connsiteX44" fmla="*/ 2605081 w 2974930"/>
              <a:gd name="connsiteY44" fmla="*/ 1363732 h 2533797"/>
              <a:gd name="connsiteX45" fmla="*/ 2584908 w 2974930"/>
              <a:gd name="connsiteY45" fmla="*/ 1330108 h 2533797"/>
              <a:gd name="connsiteX46" fmla="*/ 2510939 w 2974930"/>
              <a:gd name="connsiteY46" fmla="*/ 1357006 h 2533797"/>
              <a:gd name="connsiteX47" fmla="*/ 2490764 w 2974930"/>
              <a:gd name="connsiteY47" fmla="*/ 1336834 h 2533797"/>
              <a:gd name="connsiteX48" fmla="*/ 2450417 w 2974930"/>
              <a:gd name="connsiteY48" fmla="*/ 1377181 h 2533797"/>
              <a:gd name="connsiteX49" fmla="*/ 2315927 w 2974930"/>
              <a:gd name="connsiteY49" fmla="*/ 1363732 h 2533797"/>
              <a:gd name="connsiteX50" fmla="*/ 2282303 w 2974930"/>
              <a:gd name="connsiteY50" fmla="*/ 1457875 h 2533797"/>
              <a:gd name="connsiteX51" fmla="*/ 2235232 w 2974930"/>
              <a:gd name="connsiteY51" fmla="*/ 1404079 h 2533797"/>
              <a:gd name="connsiteX52" fmla="*/ 2154538 w 2974930"/>
              <a:gd name="connsiteY52" fmla="*/ 1397355 h 2533797"/>
              <a:gd name="connsiteX53" fmla="*/ 1999875 w 2974930"/>
              <a:gd name="connsiteY53" fmla="*/ 1336834 h 2533797"/>
              <a:gd name="connsiteX54" fmla="*/ 1905730 w 2974930"/>
              <a:gd name="connsiteY54" fmla="*/ 1383905 h 2533797"/>
              <a:gd name="connsiteX55" fmla="*/ 1899006 w 2974930"/>
              <a:gd name="connsiteY55" fmla="*/ 1444426 h 2533797"/>
              <a:gd name="connsiteX56" fmla="*/ 1885557 w 2974930"/>
              <a:gd name="connsiteY56" fmla="*/ 1531845 h 2533797"/>
              <a:gd name="connsiteX57" fmla="*/ 1818312 w 2974930"/>
              <a:gd name="connsiteY57" fmla="*/ 1625987 h 2533797"/>
              <a:gd name="connsiteX58" fmla="*/ 1808712 w 2974930"/>
              <a:gd name="connsiteY58" fmla="*/ 1688392 h 2533797"/>
              <a:gd name="connsiteX59" fmla="*/ 1759136 w 2974930"/>
              <a:gd name="connsiteY59" fmla="*/ 1662300 h 2533797"/>
              <a:gd name="connsiteX60" fmla="*/ 1630025 w 2974930"/>
              <a:gd name="connsiteY60" fmla="*/ 1640782 h 2533797"/>
              <a:gd name="connsiteX61" fmla="*/ 1603127 w 2974930"/>
              <a:gd name="connsiteY61" fmla="*/ 1586986 h 2533797"/>
              <a:gd name="connsiteX62" fmla="*/ 1522433 w 2974930"/>
              <a:gd name="connsiteY62" fmla="*/ 1597745 h 2533797"/>
              <a:gd name="connsiteX63" fmla="*/ 1495535 w 2974930"/>
              <a:gd name="connsiteY63" fmla="*/ 1667680 h 2533797"/>
              <a:gd name="connsiteX64" fmla="*/ 1538572 w 2974930"/>
              <a:gd name="connsiteY64" fmla="*/ 1716096 h 2533797"/>
              <a:gd name="connsiteX65" fmla="*/ 1565470 w 2974930"/>
              <a:gd name="connsiteY65" fmla="*/ 1877485 h 2533797"/>
              <a:gd name="connsiteX66" fmla="*/ 1554710 w 2974930"/>
              <a:gd name="connsiteY66" fmla="*/ 1963558 h 2533797"/>
              <a:gd name="connsiteX67" fmla="*/ 1430979 w 2974930"/>
              <a:gd name="connsiteY67" fmla="*/ 1904383 h 2533797"/>
              <a:gd name="connsiteX68" fmla="*/ 1425599 w 2974930"/>
              <a:gd name="connsiteY68" fmla="*/ 2044253 h 2533797"/>
              <a:gd name="connsiteX69" fmla="*/ 1377183 w 2974930"/>
              <a:gd name="connsiteY69" fmla="*/ 2011975 h 2533797"/>
              <a:gd name="connsiteX70" fmla="*/ 1328766 w 2974930"/>
              <a:gd name="connsiteY70" fmla="*/ 2055012 h 2533797"/>
              <a:gd name="connsiteX71" fmla="*/ 1253452 w 2974930"/>
              <a:gd name="connsiteY71" fmla="*/ 2055012 h 2533797"/>
              <a:gd name="connsiteX72" fmla="*/ 1215794 w 2974930"/>
              <a:gd name="connsiteY72" fmla="*/ 2151845 h 2533797"/>
              <a:gd name="connsiteX73" fmla="*/ 1145859 w 2974930"/>
              <a:gd name="connsiteY73" fmla="*/ 2151845 h 2533797"/>
              <a:gd name="connsiteX74" fmla="*/ 1059785 w 2974930"/>
              <a:gd name="connsiteY74" fmla="*/ 2071151 h 2533797"/>
              <a:gd name="connsiteX75" fmla="*/ 1000610 w 2974930"/>
              <a:gd name="connsiteY75" fmla="*/ 2254057 h 2533797"/>
              <a:gd name="connsiteX76" fmla="*/ 984471 w 2974930"/>
              <a:gd name="connsiteY76" fmla="*/ 2302474 h 2533797"/>
              <a:gd name="connsiteX77" fmla="*/ 957572 w 2974930"/>
              <a:gd name="connsiteY77" fmla="*/ 2318613 h 2533797"/>
              <a:gd name="connsiteX78" fmla="*/ 936054 w 2974930"/>
              <a:gd name="connsiteY78" fmla="*/ 2399307 h 2533797"/>
              <a:gd name="connsiteX79" fmla="*/ 898397 w 2974930"/>
              <a:gd name="connsiteY79" fmla="*/ 2426205 h 2533797"/>
              <a:gd name="connsiteX80" fmla="*/ 860739 w 2974930"/>
              <a:gd name="connsiteY80" fmla="*/ 2340131 h 2533797"/>
              <a:gd name="connsiteX81" fmla="*/ 780045 w 2974930"/>
              <a:gd name="connsiteY81" fmla="*/ 2350890 h 2533797"/>
              <a:gd name="connsiteX82" fmla="*/ 769286 w 2974930"/>
              <a:gd name="connsiteY82" fmla="*/ 2431585 h 2533797"/>
              <a:gd name="connsiteX83" fmla="*/ 720869 w 2974930"/>
              <a:gd name="connsiteY83" fmla="*/ 2436964 h 2533797"/>
              <a:gd name="connsiteX84" fmla="*/ 683212 w 2974930"/>
              <a:gd name="connsiteY84" fmla="*/ 2523038 h 2533797"/>
              <a:gd name="connsiteX85" fmla="*/ 629416 w 2974930"/>
              <a:gd name="connsiteY85" fmla="*/ 2496140 h 2533797"/>
              <a:gd name="connsiteX86" fmla="*/ 575619 w 2974930"/>
              <a:gd name="connsiteY86" fmla="*/ 2512279 h 2533797"/>
              <a:gd name="connsiteX87" fmla="*/ 537962 w 2974930"/>
              <a:gd name="connsiteY87" fmla="*/ 2533797 h 2533797"/>
              <a:gd name="connsiteX88" fmla="*/ 489546 w 2974930"/>
              <a:gd name="connsiteY88" fmla="*/ 2506899 h 2533797"/>
              <a:gd name="connsiteX89" fmla="*/ 360435 w 2974930"/>
              <a:gd name="connsiteY89" fmla="*/ 2469242 h 2533797"/>
              <a:gd name="connsiteX90" fmla="*/ 161389 w 2974930"/>
              <a:gd name="connsiteY90" fmla="*/ 2442344 h 2533797"/>
              <a:gd name="connsiteX91" fmla="*/ 150629 w 2974930"/>
              <a:gd name="connsiteY91" fmla="*/ 2334752 h 2533797"/>
              <a:gd name="connsiteX92" fmla="*/ 21519 w 2974930"/>
              <a:gd name="connsiteY92" fmla="*/ 2221780 h 2533797"/>
              <a:gd name="connsiteX93" fmla="*/ 32278 w 2974930"/>
              <a:gd name="connsiteY93" fmla="*/ 2135706 h 2533797"/>
              <a:gd name="connsiteX94" fmla="*/ 0 w 2974930"/>
              <a:gd name="connsiteY94" fmla="*/ 2065771 h 2533797"/>
              <a:gd name="connsiteX95" fmla="*/ 80694 w 2974930"/>
              <a:gd name="connsiteY95" fmla="*/ 1963558 h 2533797"/>
              <a:gd name="connsiteX96" fmla="*/ 102213 w 2974930"/>
              <a:gd name="connsiteY96" fmla="*/ 2049632 h 2533797"/>
              <a:gd name="connsiteX97" fmla="*/ 156009 w 2974930"/>
              <a:gd name="connsiteY97" fmla="*/ 2028114 h 2533797"/>
              <a:gd name="connsiteX98" fmla="*/ 156009 w 2974930"/>
              <a:gd name="connsiteY98" fmla="*/ 2103428 h 2533797"/>
              <a:gd name="connsiteX99" fmla="*/ 156009 w 2974930"/>
              <a:gd name="connsiteY99" fmla="*/ 2124947 h 2533797"/>
              <a:gd name="connsiteX100" fmla="*/ 285504 w 2974930"/>
              <a:gd name="connsiteY100" fmla="*/ 2124947 h 2533797"/>
              <a:gd name="connsiteX101" fmla="*/ 325467 w 2974930"/>
              <a:gd name="connsiteY101" fmla="*/ 2089979 h 2533797"/>
              <a:gd name="connsiteX102" fmla="*/ 365814 w 2974930"/>
              <a:gd name="connsiteY102" fmla="*/ 2076530 h 2533797"/>
              <a:gd name="connsiteX103" fmla="*/ 370297 w 2974930"/>
              <a:gd name="connsiteY103" fmla="*/ 2045149 h 2533797"/>
              <a:gd name="connsiteX104" fmla="*/ 455475 w 2974930"/>
              <a:gd name="connsiteY104" fmla="*/ 1995836 h 2533797"/>
              <a:gd name="connsiteX105" fmla="*/ 464441 w 2974930"/>
              <a:gd name="connsiteY105" fmla="*/ 2045149 h 2533797"/>
              <a:gd name="connsiteX106" fmla="*/ 415127 w 2974930"/>
              <a:gd name="connsiteY106" fmla="*/ 2063081 h 2533797"/>
              <a:gd name="connsiteX107" fmla="*/ 415127 w 2974930"/>
              <a:gd name="connsiteY107" fmla="*/ 2098945 h 2533797"/>
              <a:gd name="connsiteX108" fmla="*/ 383102 w 2974930"/>
              <a:gd name="connsiteY108" fmla="*/ 2140824 h 2533797"/>
              <a:gd name="connsiteX109" fmla="*/ 387333 w 2974930"/>
              <a:gd name="connsiteY109" fmla="*/ 2146465 h 2533797"/>
              <a:gd name="connsiteX110" fmla="*/ 446509 w 2974930"/>
              <a:gd name="connsiteY110" fmla="*/ 2167984 h 2533797"/>
              <a:gd name="connsiteX111" fmla="*/ 537962 w 2974930"/>
              <a:gd name="connsiteY111" fmla="*/ 2146465 h 2533797"/>
              <a:gd name="connsiteX112" fmla="*/ 629416 w 2974930"/>
              <a:gd name="connsiteY112" fmla="*/ 2130326 h 2533797"/>
              <a:gd name="connsiteX113" fmla="*/ 634795 w 2974930"/>
              <a:gd name="connsiteY113" fmla="*/ 2065771 h 2533797"/>
              <a:gd name="connsiteX114" fmla="*/ 602518 w 2974930"/>
              <a:gd name="connsiteY114" fmla="*/ 2055012 h 2533797"/>
              <a:gd name="connsiteX115" fmla="*/ 597138 w 2974930"/>
              <a:gd name="connsiteY115" fmla="*/ 2028114 h 2533797"/>
              <a:gd name="connsiteX116" fmla="*/ 537962 w 2974930"/>
              <a:gd name="connsiteY116" fmla="*/ 2001216 h 2533797"/>
              <a:gd name="connsiteX117" fmla="*/ 570240 w 2974930"/>
              <a:gd name="connsiteY117" fmla="*/ 1952799 h 2533797"/>
              <a:gd name="connsiteX118" fmla="*/ 634795 w 2974930"/>
              <a:gd name="connsiteY118" fmla="*/ 1942040 h 2533797"/>
              <a:gd name="connsiteX119" fmla="*/ 806943 w 2974930"/>
              <a:gd name="connsiteY119" fmla="*/ 2028114 h 2533797"/>
              <a:gd name="connsiteX120" fmla="*/ 780045 w 2974930"/>
              <a:gd name="connsiteY120" fmla="*/ 1952799 h 2533797"/>
              <a:gd name="connsiteX121" fmla="*/ 790804 w 2974930"/>
              <a:gd name="connsiteY121" fmla="*/ 1925901 h 2533797"/>
              <a:gd name="connsiteX122" fmla="*/ 855360 w 2974930"/>
              <a:gd name="connsiteY122" fmla="*/ 1958179 h 2533797"/>
              <a:gd name="connsiteX123" fmla="*/ 866119 w 2974930"/>
              <a:gd name="connsiteY123" fmla="*/ 1904383 h 2533797"/>
              <a:gd name="connsiteX124" fmla="*/ 828462 w 2974930"/>
              <a:gd name="connsiteY124" fmla="*/ 1855966 h 2533797"/>
              <a:gd name="connsiteX125" fmla="*/ 806943 w 2974930"/>
              <a:gd name="connsiteY125" fmla="*/ 1818309 h 2533797"/>
              <a:gd name="connsiteX126" fmla="*/ 790804 w 2974930"/>
              <a:gd name="connsiteY126" fmla="*/ 1753754 h 2533797"/>
              <a:gd name="connsiteX127" fmla="*/ 860739 w 2974930"/>
              <a:gd name="connsiteY127" fmla="*/ 1769892 h 2533797"/>
              <a:gd name="connsiteX128" fmla="*/ 909156 w 2974930"/>
              <a:gd name="connsiteY128" fmla="*/ 1823688 h 2533797"/>
              <a:gd name="connsiteX129" fmla="*/ 984471 w 2974930"/>
              <a:gd name="connsiteY129" fmla="*/ 1796790 h 2533797"/>
              <a:gd name="connsiteX130" fmla="*/ 1043646 w 2974930"/>
              <a:gd name="connsiteY130" fmla="*/ 1807550 h 2533797"/>
              <a:gd name="connsiteX131" fmla="*/ 1108202 w 2974930"/>
              <a:gd name="connsiteY131" fmla="*/ 1769892 h 2533797"/>
              <a:gd name="connsiteX132" fmla="*/ 1140480 w 2974930"/>
              <a:gd name="connsiteY132" fmla="*/ 1791411 h 2533797"/>
              <a:gd name="connsiteX133" fmla="*/ 1151239 w 2974930"/>
              <a:gd name="connsiteY133" fmla="*/ 1769892 h 2533797"/>
              <a:gd name="connsiteX134" fmla="*/ 1145859 w 2974930"/>
              <a:gd name="connsiteY134" fmla="*/ 1716096 h 2533797"/>
              <a:gd name="connsiteX135" fmla="*/ 1118961 w 2974930"/>
              <a:gd name="connsiteY135" fmla="*/ 1662300 h 2533797"/>
              <a:gd name="connsiteX136" fmla="*/ 1129720 w 2974930"/>
              <a:gd name="connsiteY136" fmla="*/ 1597745 h 2533797"/>
              <a:gd name="connsiteX137" fmla="*/ 1108202 w 2974930"/>
              <a:gd name="connsiteY137" fmla="*/ 1517051 h 2533797"/>
              <a:gd name="connsiteX138" fmla="*/ 1142828 w 2974930"/>
              <a:gd name="connsiteY138" fmla="*/ 1492318 h 2533797"/>
              <a:gd name="connsiteX139" fmla="*/ 1131750 w 2974930"/>
              <a:gd name="connsiteY139" fmla="*/ 1448007 h 2533797"/>
              <a:gd name="connsiteX140" fmla="*/ 1119050 w 2974930"/>
              <a:gd name="connsiteY140" fmla="*/ 1327357 h 2533797"/>
              <a:gd name="connsiteX141" fmla="*/ 1112700 w 2974930"/>
              <a:gd name="connsiteY141" fmla="*/ 1263857 h 2533797"/>
              <a:gd name="connsiteX142" fmla="*/ 1150800 w 2974930"/>
              <a:gd name="connsiteY142" fmla="*/ 1200357 h 2533797"/>
              <a:gd name="connsiteX143" fmla="*/ 1112700 w 2974930"/>
              <a:gd name="connsiteY143" fmla="*/ 1086057 h 2533797"/>
              <a:gd name="connsiteX144" fmla="*/ 1087300 w 2974930"/>
              <a:gd name="connsiteY144" fmla="*/ 990807 h 2533797"/>
              <a:gd name="connsiteX145" fmla="*/ 1115168 w 2974930"/>
              <a:gd name="connsiteY145" fmla="*/ 879334 h 2533797"/>
              <a:gd name="connsiteX146" fmla="*/ 1108202 w 2974930"/>
              <a:gd name="connsiteY146" fmla="*/ 871497 h 2533797"/>
              <a:gd name="connsiteX147" fmla="*/ 1102822 w 2974930"/>
              <a:gd name="connsiteY147" fmla="*/ 790803 h 2533797"/>
              <a:gd name="connsiteX148" fmla="*/ 1231933 w 2974930"/>
              <a:gd name="connsiteY148" fmla="*/ 710109 h 2533797"/>
              <a:gd name="connsiteX149" fmla="*/ 1269590 w 2974930"/>
              <a:gd name="connsiteY149" fmla="*/ 511063 h 2533797"/>
              <a:gd name="connsiteX150" fmla="*/ 1291109 w 2974930"/>
              <a:gd name="connsiteY150" fmla="*/ 468026 h 2533797"/>
              <a:gd name="connsiteX151" fmla="*/ 1409461 w 2974930"/>
              <a:gd name="connsiteY151" fmla="*/ 387332 h 2533797"/>
              <a:gd name="connsiteX152" fmla="*/ 1404081 w 2974930"/>
              <a:gd name="connsiteY152" fmla="*/ 344295 h 2533797"/>
              <a:gd name="connsiteX153" fmla="*/ 1490155 w 2974930"/>
              <a:gd name="connsiteY153" fmla="*/ 199046 h 2533797"/>
              <a:gd name="connsiteX154" fmla="*/ 1457877 w 2974930"/>
              <a:gd name="connsiteY154" fmla="*/ 129111 h 2533797"/>
              <a:gd name="connsiteX155" fmla="*/ 1597747 w 2974930"/>
              <a:gd name="connsiteY155" fmla="*/ 107592 h 253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974930" h="2533797">
                <a:moveTo>
                  <a:pt x="1737618" y="0"/>
                </a:moveTo>
                <a:lnTo>
                  <a:pt x="1740251" y="167"/>
                </a:lnTo>
                <a:lnTo>
                  <a:pt x="1791414" y="69935"/>
                </a:lnTo>
                <a:lnTo>
                  <a:pt x="1829071" y="102213"/>
                </a:lnTo>
                <a:lnTo>
                  <a:pt x="1893627" y="166768"/>
                </a:lnTo>
                <a:lnTo>
                  <a:pt x="1920525" y="252842"/>
                </a:lnTo>
                <a:lnTo>
                  <a:pt x="1931284" y="301258"/>
                </a:lnTo>
                <a:lnTo>
                  <a:pt x="1947423" y="349675"/>
                </a:lnTo>
                <a:lnTo>
                  <a:pt x="2065774" y="328156"/>
                </a:lnTo>
                <a:lnTo>
                  <a:pt x="2092672" y="376573"/>
                </a:lnTo>
                <a:lnTo>
                  <a:pt x="2173367" y="430369"/>
                </a:lnTo>
                <a:lnTo>
                  <a:pt x="2227163" y="371193"/>
                </a:lnTo>
                <a:lnTo>
                  <a:pt x="2264820" y="392712"/>
                </a:lnTo>
                <a:lnTo>
                  <a:pt x="2323996" y="408851"/>
                </a:lnTo>
                <a:lnTo>
                  <a:pt x="2345515" y="376573"/>
                </a:lnTo>
                <a:lnTo>
                  <a:pt x="2393931" y="376573"/>
                </a:lnTo>
                <a:lnTo>
                  <a:pt x="2485385" y="457267"/>
                </a:lnTo>
                <a:lnTo>
                  <a:pt x="2523042" y="511063"/>
                </a:lnTo>
                <a:lnTo>
                  <a:pt x="2576838" y="527202"/>
                </a:lnTo>
                <a:lnTo>
                  <a:pt x="2614496" y="607896"/>
                </a:lnTo>
                <a:lnTo>
                  <a:pt x="2711329" y="586378"/>
                </a:lnTo>
                <a:lnTo>
                  <a:pt x="2738227" y="570239"/>
                </a:lnTo>
                <a:lnTo>
                  <a:pt x="2818921" y="559480"/>
                </a:lnTo>
                <a:lnTo>
                  <a:pt x="2808844" y="560824"/>
                </a:lnTo>
                <a:lnTo>
                  <a:pt x="2840440" y="610586"/>
                </a:lnTo>
                <a:lnTo>
                  <a:pt x="2779920" y="637484"/>
                </a:lnTo>
                <a:lnTo>
                  <a:pt x="2753021" y="805598"/>
                </a:lnTo>
                <a:lnTo>
                  <a:pt x="2820265" y="798872"/>
                </a:lnTo>
                <a:lnTo>
                  <a:pt x="2820265" y="852669"/>
                </a:lnTo>
                <a:lnTo>
                  <a:pt x="2786643" y="886292"/>
                </a:lnTo>
                <a:lnTo>
                  <a:pt x="2860614" y="906465"/>
                </a:lnTo>
                <a:lnTo>
                  <a:pt x="2887512" y="940088"/>
                </a:lnTo>
                <a:lnTo>
                  <a:pt x="2853889" y="973710"/>
                </a:lnTo>
                <a:lnTo>
                  <a:pt x="2927858" y="1014057"/>
                </a:lnTo>
                <a:lnTo>
                  <a:pt x="2974930" y="1088026"/>
                </a:lnTo>
                <a:lnTo>
                  <a:pt x="2974930" y="1195618"/>
                </a:lnTo>
                <a:lnTo>
                  <a:pt x="2914410" y="1209069"/>
                </a:lnTo>
                <a:lnTo>
                  <a:pt x="2914410" y="1323385"/>
                </a:lnTo>
                <a:lnTo>
                  <a:pt x="2887512" y="1330108"/>
                </a:lnTo>
                <a:lnTo>
                  <a:pt x="2853889" y="1296487"/>
                </a:lnTo>
                <a:lnTo>
                  <a:pt x="2820265" y="1296487"/>
                </a:lnTo>
                <a:lnTo>
                  <a:pt x="2773194" y="1330108"/>
                </a:lnTo>
                <a:lnTo>
                  <a:pt x="2705949" y="1336834"/>
                </a:lnTo>
                <a:lnTo>
                  <a:pt x="2685775" y="1350283"/>
                </a:lnTo>
                <a:lnTo>
                  <a:pt x="2605081" y="1363732"/>
                </a:lnTo>
                <a:lnTo>
                  <a:pt x="2584908" y="1330108"/>
                </a:lnTo>
                <a:lnTo>
                  <a:pt x="2510939" y="1357006"/>
                </a:lnTo>
                <a:lnTo>
                  <a:pt x="2490764" y="1336834"/>
                </a:lnTo>
                <a:lnTo>
                  <a:pt x="2450417" y="1377181"/>
                </a:lnTo>
                <a:lnTo>
                  <a:pt x="2315927" y="1363732"/>
                </a:lnTo>
                <a:lnTo>
                  <a:pt x="2282303" y="1457875"/>
                </a:lnTo>
                <a:lnTo>
                  <a:pt x="2235232" y="1404079"/>
                </a:lnTo>
                <a:lnTo>
                  <a:pt x="2154538" y="1397355"/>
                </a:lnTo>
                <a:lnTo>
                  <a:pt x="1999875" y="1336834"/>
                </a:lnTo>
                <a:lnTo>
                  <a:pt x="1905730" y="1383905"/>
                </a:lnTo>
                <a:lnTo>
                  <a:pt x="1899006" y="1444426"/>
                </a:lnTo>
                <a:lnTo>
                  <a:pt x="1885557" y="1531845"/>
                </a:lnTo>
                <a:lnTo>
                  <a:pt x="1818312" y="1625987"/>
                </a:lnTo>
                <a:lnTo>
                  <a:pt x="1808712" y="1688392"/>
                </a:lnTo>
                <a:lnTo>
                  <a:pt x="1759136" y="1662300"/>
                </a:lnTo>
                <a:lnTo>
                  <a:pt x="1630025" y="1640782"/>
                </a:lnTo>
                <a:lnTo>
                  <a:pt x="1603127" y="1586986"/>
                </a:lnTo>
                <a:lnTo>
                  <a:pt x="1522433" y="1597745"/>
                </a:lnTo>
                <a:lnTo>
                  <a:pt x="1495535" y="1667680"/>
                </a:lnTo>
                <a:lnTo>
                  <a:pt x="1538572" y="1716096"/>
                </a:lnTo>
                <a:lnTo>
                  <a:pt x="1565470" y="1877485"/>
                </a:lnTo>
                <a:lnTo>
                  <a:pt x="1554710" y="1963558"/>
                </a:lnTo>
                <a:lnTo>
                  <a:pt x="1430979" y="1904383"/>
                </a:lnTo>
                <a:lnTo>
                  <a:pt x="1425599" y="2044253"/>
                </a:lnTo>
                <a:lnTo>
                  <a:pt x="1377183" y="2011975"/>
                </a:lnTo>
                <a:lnTo>
                  <a:pt x="1328766" y="2055012"/>
                </a:lnTo>
                <a:lnTo>
                  <a:pt x="1253452" y="2055012"/>
                </a:lnTo>
                <a:lnTo>
                  <a:pt x="1215794" y="2151845"/>
                </a:lnTo>
                <a:lnTo>
                  <a:pt x="1145859" y="2151845"/>
                </a:lnTo>
                <a:lnTo>
                  <a:pt x="1059785" y="2071151"/>
                </a:lnTo>
                <a:lnTo>
                  <a:pt x="1000610" y="2254057"/>
                </a:lnTo>
                <a:lnTo>
                  <a:pt x="984471" y="2302474"/>
                </a:lnTo>
                <a:lnTo>
                  <a:pt x="957572" y="2318613"/>
                </a:lnTo>
                <a:lnTo>
                  <a:pt x="936054" y="2399307"/>
                </a:lnTo>
                <a:lnTo>
                  <a:pt x="898397" y="2426205"/>
                </a:lnTo>
                <a:lnTo>
                  <a:pt x="860739" y="2340131"/>
                </a:lnTo>
                <a:lnTo>
                  <a:pt x="780045" y="2350890"/>
                </a:lnTo>
                <a:lnTo>
                  <a:pt x="769286" y="2431585"/>
                </a:lnTo>
                <a:lnTo>
                  <a:pt x="720869" y="2436964"/>
                </a:lnTo>
                <a:lnTo>
                  <a:pt x="683212" y="2523038"/>
                </a:lnTo>
                <a:lnTo>
                  <a:pt x="629416" y="2496140"/>
                </a:lnTo>
                <a:lnTo>
                  <a:pt x="575619" y="2512279"/>
                </a:lnTo>
                <a:lnTo>
                  <a:pt x="537962" y="2533797"/>
                </a:lnTo>
                <a:lnTo>
                  <a:pt x="489546" y="2506899"/>
                </a:lnTo>
                <a:lnTo>
                  <a:pt x="360435" y="2469242"/>
                </a:lnTo>
                <a:lnTo>
                  <a:pt x="161389" y="2442344"/>
                </a:lnTo>
                <a:lnTo>
                  <a:pt x="150629" y="2334752"/>
                </a:lnTo>
                <a:lnTo>
                  <a:pt x="21519" y="2221780"/>
                </a:lnTo>
                <a:lnTo>
                  <a:pt x="32278" y="2135706"/>
                </a:lnTo>
                <a:lnTo>
                  <a:pt x="0" y="2065771"/>
                </a:lnTo>
                <a:lnTo>
                  <a:pt x="80694" y="1963558"/>
                </a:lnTo>
                <a:lnTo>
                  <a:pt x="102213" y="2049632"/>
                </a:lnTo>
                <a:lnTo>
                  <a:pt x="156009" y="2028114"/>
                </a:lnTo>
                <a:lnTo>
                  <a:pt x="156009" y="2103428"/>
                </a:lnTo>
                <a:lnTo>
                  <a:pt x="156009" y="2124947"/>
                </a:lnTo>
                <a:lnTo>
                  <a:pt x="285504" y="2124947"/>
                </a:lnTo>
                <a:lnTo>
                  <a:pt x="325467" y="2089979"/>
                </a:lnTo>
                <a:lnTo>
                  <a:pt x="365814" y="2076530"/>
                </a:lnTo>
                <a:lnTo>
                  <a:pt x="370297" y="2045149"/>
                </a:lnTo>
                <a:lnTo>
                  <a:pt x="455475" y="1995836"/>
                </a:lnTo>
                <a:lnTo>
                  <a:pt x="464441" y="2045149"/>
                </a:lnTo>
                <a:lnTo>
                  <a:pt x="415127" y="2063081"/>
                </a:lnTo>
                <a:lnTo>
                  <a:pt x="415127" y="2098945"/>
                </a:lnTo>
                <a:lnTo>
                  <a:pt x="383102" y="2140824"/>
                </a:lnTo>
                <a:lnTo>
                  <a:pt x="387333" y="2146465"/>
                </a:lnTo>
                <a:lnTo>
                  <a:pt x="446509" y="2167984"/>
                </a:lnTo>
                <a:lnTo>
                  <a:pt x="537962" y="2146465"/>
                </a:lnTo>
                <a:lnTo>
                  <a:pt x="629416" y="2130326"/>
                </a:lnTo>
                <a:lnTo>
                  <a:pt x="634795" y="2065771"/>
                </a:lnTo>
                <a:lnTo>
                  <a:pt x="602518" y="2055012"/>
                </a:lnTo>
                <a:lnTo>
                  <a:pt x="597138" y="2028114"/>
                </a:lnTo>
                <a:lnTo>
                  <a:pt x="537962" y="2001216"/>
                </a:lnTo>
                <a:lnTo>
                  <a:pt x="570240" y="1952799"/>
                </a:lnTo>
                <a:lnTo>
                  <a:pt x="634795" y="1942040"/>
                </a:lnTo>
                <a:lnTo>
                  <a:pt x="806943" y="2028114"/>
                </a:lnTo>
                <a:lnTo>
                  <a:pt x="780045" y="1952799"/>
                </a:lnTo>
                <a:lnTo>
                  <a:pt x="790804" y="1925901"/>
                </a:lnTo>
                <a:lnTo>
                  <a:pt x="855360" y="1958179"/>
                </a:lnTo>
                <a:lnTo>
                  <a:pt x="866119" y="1904383"/>
                </a:lnTo>
                <a:lnTo>
                  <a:pt x="828462" y="1855966"/>
                </a:lnTo>
                <a:lnTo>
                  <a:pt x="806943" y="1818309"/>
                </a:lnTo>
                <a:lnTo>
                  <a:pt x="790804" y="1753754"/>
                </a:lnTo>
                <a:lnTo>
                  <a:pt x="860739" y="1769892"/>
                </a:lnTo>
                <a:lnTo>
                  <a:pt x="909156" y="1823688"/>
                </a:lnTo>
                <a:lnTo>
                  <a:pt x="984471" y="1796790"/>
                </a:lnTo>
                <a:lnTo>
                  <a:pt x="1043646" y="1807550"/>
                </a:lnTo>
                <a:lnTo>
                  <a:pt x="1108202" y="1769892"/>
                </a:lnTo>
                <a:lnTo>
                  <a:pt x="1140480" y="1791411"/>
                </a:lnTo>
                <a:lnTo>
                  <a:pt x="1151239" y="1769892"/>
                </a:lnTo>
                <a:lnTo>
                  <a:pt x="1145859" y="1716096"/>
                </a:lnTo>
                <a:lnTo>
                  <a:pt x="1118961" y="1662300"/>
                </a:lnTo>
                <a:lnTo>
                  <a:pt x="1129720" y="1597745"/>
                </a:lnTo>
                <a:lnTo>
                  <a:pt x="1108202" y="1517051"/>
                </a:lnTo>
                <a:lnTo>
                  <a:pt x="1142828" y="1492318"/>
                </a:lnTo>
                <a:lnTo>
                  <a:pt x="1131750" y="1448007"/>
                </a:lnTo>
                <a:lnTo>
                  <a:pt x="1119050" y="1327357"/>
                </a:lnTo>
                <a:lnTo>
                  <a:pt x="1112700" y="1263857"/>
                </a:lnTo>
                <a:lnTo>
                  <a:pt x="1150800" y="1200357"/>
                </a:lnTo>
                <a:lnTo>
                  <a:pt x="1112700" y="1086057"/>
                </a:lnTo>
                <a:lnTo>
                  <a:pt x="1087300" y="990807"/>
                </a:lnTo>
                <a:lnTo>
                  <a:pt x="1115168" y="879334"/>
                </a:lnTo>
                <a:lnTo>
                  <a:pt x="1108202" y="871497"/>
                </a:lnTo>
                <a:lnTo>
                  <a:pt x="1102822" y="790803"/>
                </a:lnTo>
                <a:lnTo>
                  <a:pt x="1231933" y="710109"/>
                </a:lnTo>
                <a:lnTo>
                  <a:pt x="1269590" y="511063"/>
                </a:lnTo>
                <a:lnTo>
                  <a:pt x="1291109" y="468026"/>
                </a:lnTo>
                <a:lnTo>
                  <a:pt x="1409461" y="387332"/>
                </a:lnTo>
                <a:lnTo>
                  <a:pt x="1404081" y="344295"/>
                </a:lnTo>
                <a:lnTo>
                  <a:pt x="1490155" y="199046"/>
                </a:lnTo>
                <a:lnTo>
                  <a:pt x="1457877" y="129111"/>
                </a:lnTo>
                <a:lnTo>
                  <a:pt x="1597747" y="107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49070026-BE47-B8E2-0137-27869A054EE3}"/>
              </a:ext>
            </a:extLst>
          </p:cNvPr>
          <p:cNvSpPr/>
          <p:nvPr/>
        </p:nvSpPr>
        <p:spPr>
          <a:xfrm>
            <a:off x="4551500" y="2469943"/>
            <a:ext cx="2974930" cy="2533797"/>
          </a:xfrm>
          <a:custGeom>
            <a:avLst/>
            <a:gdLst>
              <a:gd name="connsiteX0" fmla="*/ 1737618 w 2974930"/>
              <a:gd name="connsiteY0" fmla="*/ 0 h 2533797"/>
              <a:gd name="connsiteX1" fmla="*/ 1740251 w 2974930"/>
              <a:gd name="connsiteY1" fmla="*/ 167 h 2533797"/>
              <a:gd name="connsiteX2" fmla="*/ 1791414 w 2974930"/>
              <a:gd name="connsiteY2" fmla="*/ 69935 h 2533797"/>
              <a:gd name="connsiteX3" fmla="*/ 1829071 w 2974930"/>
              <a:gd name="connsiteY3" fmla="*/ 102213 h 2533797"/>
              <a:gd name="connsiteX4" fmla="*/ 1893627 w 2974930"/>
              <a:gd name="connsiteY4" fmla="*/ 166768 h 2533797"/>
              <a:gd name="connsiteX5" fmla="*/ 1920525 w 2974930"/>
              <a:gd name="connsiteY5" fmla="*/ 252842 h 2533797"/>
              <a:gd name="connsiteX6" fmla="*/ 1931284 w 2974930"/>
              <a:gd name="connsiteY6" fmla="*/ 301258 h 2533797"/>
              <a:gd name="connsiteX7" fmla="*/ 1947423 w 2974930"/>
              <a:gd name="connsiteY7" fmla="*/ 349675 h 2533797"/>
              <a:gd name="connsiteX8" fmla="*/ 2065774 w 2974930"/>
              <a:gd name="connsiteY8" fmla="*/ 328156 h 2533797"/>
              <a:gd name="connsiteX9" fmla="*/ 2092672 w 2974930"/>
              <a:gd name="connsiteY9" fmla="*/ 376573 h 2533797"/>
              <a:gd name="connsiteX10" fmla="*/ 2173367 w 2974930"/>
              <a:gd name="connsiteY10" fmla="*/ 430369 h 2533797"/>
              <a:gd name="connsiteX11" fmla="*/ 2227163 w 2974930"/>
              <a:gd name="connsiteY11" fmla="*/ 371193 h 2533797"/>
              <a:gd name="connsiteX12" fmla="*/ 2264820 w 2974930"/>
              <a:gd name="connsiteY12" fmla="*/ 392712 h 2533797"/>
              <a:gd name="connsiteX13" fmla="*/ 2323996 w 2974930"/>
              <a:gd name="connsiteY13" fmla="*/ 408851 h 2533797"/>
              <a:gd name="connsiteX14" fmla="*/ 2345515 w 2974930"/>
              <a:gd name="connsiteY14" fmla="*/ 376573 h 2533797"/>
              <a:gd name="connsiteX15" fmla="*/ 2393931 w 2974930"/>
              <a:gd name="connsiteY15" fmla="*/ 376573 h 2533797"/>
              <a:gd name="connsiteX16" fmla="*/ 2485385 w 2974930"/>
              <a:gd name="connsiteY16" fmla="*/ 457267 h 2533797"/>
              <a:gd name="connsiteX17" fmla="*/ 2523042 w 2974930"/>
              <a:gd name="connsiteY17" fmla="*/ 511063 h 2533797"/>
              <a:gd name="connsiteX18" fmla="*/ 2576838 w 2974930"/>
              <a:gd name="connsiteY18" fmla="*/ 527202 h 2533797"/>
              <a:gd name="connsiteX19" fmla="*/ 2614496 w 2974930"/>
              <a:gd name="connsiteY19" fmla="*/ 607896 h 2533797"/>
              <a:gd name="connsiteX20" fmla="*/ 2711329 w 2974930"/>
              <a:gd name="connsiteY20" fmla="*/ 586378 h 2533797"/>
              <a:gd name="connsiteX21" fmla="*/ 2738227 w 2974930"/>
              <a:gd name="connsiteY21" fmla="*/ 570239 h 2533797"/>
              <a:gd name="connsiteX22" fmla="*/ 2818921 w 2974930"/>
              <a:gd name="connsiteY22" fmla="*/ 559480 h 2533797"/>
              <a:gd name="connsiteX23" fmla="*/ 2808844 w 2974930"/>
              <a:gd name="connsiteY23" fmla="*/ 560824 h 2533797"/>
              <a:gd name="connsiteX24" fmla="*/ 2840440 w 2974930"/>
              <a:gd name="connsiteY24" fmla="*/ 610586 h 2533797"/>
              <a:gd name="connsiteX25" fmla="*/ 2779920 w 2974930"/>
              <a:gd name="connsiteY25" fmla="*/ 637484 h 2533797"/>
              <a:gd name="connsiteX26" fmla="*/ 2753021 w 2974930"/>
              <a:gd name="connsiteY26" fmla="*/ 805598 h 2533797"/>
              <a:gd name="connsiteX27" fmla="*/ 2820265 w 2974930"/>
              <a:gd name="connsiteY27" fmla="*/ 798872 h 2533797"/>
              <a:gd name="connsiteX28" fmla="*/ 2820265 w 2974930"/>
              <a:gd name="connsiteY28" fmla="*/ 852669 h 2533797"/>
              <a:gd name="connsiteX29" fmla="*/ 2786643 w 2974930"/>
              <a:gd name="connsiteY29" fmla="*/ 886292 h 2533797"/>
              <a:gd name="connsiteX30" fmla="*/ 2860614 w 2974930"/>
              <a:gd name="connsiteY30" fmla="*/ 906465 h 2533797"/>
              <a:gd name="connsiteX31" fmla="*/ 2887512 w 2974930"/>
              <a:gd name="connsiteY31" fmla="*/ 940088 h 2533797"/>
              <a:gd name="connsiteX32" fmla="*/ 2853889 w 2974930"/>
              <a:gd name="connsiteY32" fmla="*/ 973710 h 2533797"/>
              <a:gd name="connsiteX33" fmla="*/ 2927858 w 2974930"/>
              <a:gd name="connsiteY33" fmla="*/ 1014057 h 2533797"/>
              <a:gd name="connsiteX34" fmla="*/ 2974930 w 2974930"/>
              <a:gd name="connsiteY34" fmla="*/ 1088026 h 2533797"/>
              <a:gd name="connsiteX35" fmla="*/ 2974930 w 2974930"/>
              <a:gd name="connsiteY35" fmla="*/ 1195618 h 2533797"/>
              <a:gd name="connsiteX36" fmla="*/ 2914410 w 2974930"/>
              <a:gd name="connsiteY36" fmla="*/ 1209069 h 2533797"/>
              <a:gd name="connsiteX37" fmla="*/ 2914410 w 2974930"/>
              <a:gd name="connsiteY37" fmla="*/ 1323385 h 2533797"/>
              <a:gd name="connsiteX38" fmla="*/ 2887512 w 2974930"/>
              <a:gd name="connsiteY38" fmla="*/ 1330108 h 2533797"/>
              <a:gd name="connsiteX39" fmla="*/ 2853889 w 2974930"/>
              <a:gd name="connsiteY39" fmla="*/ 1296487 h 2533797"/>
              <a:gd name="connsiteX40" fmla="*/ 2820265 w 2974930"/>
              <a:gd name="connsiteY40" fmla="*/ 1296487 h 2533797"/>
              <a:gd name="connsiteX41" fmla="*/ 2773194 w 2974930"/>
              <a:gd name="connsiteY41" fmla="*/ 1330108 h 2533797"/>
              <a:gd name="connsiteX42" fmla="*/ 2705949 w 2974930"/>
              <a:gd name="connsiteY42" fmla="*/ 1336834 h 2533797"/>
              <a:gd name="connsiteX43" fmla="*/ 2685775 w 2974930"/>
              <a:gd name="connsiteY43" fmla="*/ 1350283 h 2533797"/>
              <a:gd name="connsiteX44" fmla="*/ 2605081 w 2974930"/>
              <a:gd name="connsiteY44" fmla="*/ 1363732 h 2533797"/>
              <a:gd name="connsiteX45" fmla="*/ 2584908 w 2974930"/>
              <a:gd name="connsiteY45" fmla="*/ 1330108 h 2533797"/>
              <a:gd name="connsiteX46" fmla="*/ 2510939 w 2974930"/>
              <a:gd name="connsiteY46" fmla="*/ 1357006 h 2533797"/>
              <a:gd name="connsiteX47" fmla="*/ 2490764 w 2974930"/>
              <a:gd name="connsiteY47" fmla="*/ 1336834 h 2533797"/>
              <a:gd name="connsiteX48" fmla="*/ 2450417 w 2974930"/>
              <a:gd name="connsiteY48" fmla="*/ 1377181 h 2533797"/>
              <a:gd name="connsiteX49" fmla="*/ 2315927 w 2974930"/>
              <a:gd name="connsiteY49" fmla="*/ 1363732 h 2533797"/>
              <a:gd name="connsiteX50" fmla="*/ 2282303 w 2974930"/>
              <a:gd name="connsiteY50" fmla="*/ 1457875 h 2533797"/>
              <a:gd name="connsiteX51" fmla="*/ 2235232 w 2974930"/>
              <a:gd name="connsiteY51" fmla="*/ 1404079 h 2533797"/>
              <a:gd name="connsiteX52" fmla="*/ 2154538 w 2974930"/>
              <a:gd name="connsiteY52" fmla="*/ 1397355 h 2533797"/>
              <a:gd name="connsiteX53" fmla="*/ 1999875 w 2974930"/>
              <a:gd name="connsiteY53" fmla="*/ 1336834 h 2533797"/>
              <a:gd name="connsiteX54" fmla="*/ 1905730 w 2974930"/>
              <a:gd name="connsiteY54" fmla="*/ 1383905 h 2533797"/>
              <a:gd name="connsiteX55" fmla="*/ 1899006 w 2974930"/>
              <a:gd name="connsiteY55" fmla="*/ 1444426 h 2533797"/>
              <a:gd name="connsiteX56" fmla="*/ 1885557 w 2974930"/>
              <a:gd name="connsiteY56" fmla="*/ 1531845 h 2533797"/>
              <a:gd name="connsiteX57" fmla="*/ 1818312 w 2974930"/>
              <a:gd name="connsiteY57" fmla="*/ 1625987 h 2533797"/>
              <a:gd name="connsiteX58" fmla="*/ 1808712 w 2974930"/>
              <a:gd name="connsiteY58" fmla="*/ 1688392 h 2533797"/>
              <a:gd name="connsiteX59" fmla="*/ 1759136 w 2974930"/>
              <a:gd name="connsiteY59" fmla="*/ 1662300 h 2533797"/>
              <a:gd name="connsiteX60" fmla="*/ 1630025 w 2974930"/>
              <a:gd name="connsiteY60" fmla="*/ 1640782 h 2533797"/>
              <a:gd name="connsiteX61" fmla="*/ 1603127 w 2974930"/>
              <a:gd name="connsiteY61" fmla="*/ 1586986 h 2533797"/>
              <a:gd name="connsiteX62" fmla="*/ 1522433 w 2974930"/>
              <a:gd name="connsiteY62" fmla="*/ 1597745 h 2533797"/>
              <a:gd name="connsiteX63" fmla="*/ 1495535 w 2974930"/>
              <a:gd name="connsiteY63" fmla="*/ 1667680 h 2533797"/>
              <a:gd name="connsiteX64" fmla="*/ 1538572 w 2974930"/>
              <a:gd name="connsiteY64" fmla="*/ 1716096 h 2533797"/>
              <a:gd name="connsiteX65" fmla="*/ 1565470 w 2974930"/>
              <a:gd name="connsiteY65" fmla="*/ 1877485 h 2533797"/>
              <a:gd name="connsiteX66" fmla="*/ 1554710 w 2974930"/>
              <a:gd name="connsiteY66" fmla="*/ 1963558 h 2533797"/>
              <a:gd name="connsiteX67" fmla="*/ 1430979 w 2974930"/>
              <a:gd name="connsiteY67" fmla="*/ 1904383 h 2533797"/>
              <a:gd name="connsiteX68" fmla="*/ 1425600 w 2974930"/>
              <a:gd name="connsiteY68" fmla="*/ 2044253 h 2533797"/>
              <a:gd name="connsiteX69" fmla="*/ 1377183 w 2974930"/>
              <a:gd name="connsiteY69" fmla="*/ 2011975 h 2533797"/>
              <a:gd name="connsiteX70" fmla="*/ 1328766 w 2974930"/>
              <a:gd name="connsiteY70" fmla="*/ 2055012 h 2533797"/>
              <a:gd name="connsiteX71" fmla="*/ 1253452 w 2974930"/>
              <a:gd name="connsiteY71" fmla="*/ 2055012 h 2533797"/>
              <a:gd name="connsiteX72" fmla="*/ 1215794 w 2974930"/>
              <a:gd name="connsiteY72" fmla="*/ 2151845 h 2533797"/>
              <a:gd name="connsiteX73" fmla="*/ 1145859 w 2974930"/>
              <a:gd name="connsiteY73" fmla="*/ 2151845 h 2533797"/>
              <a:gd name="connsiteX74" fmla="*/ 1059785 w 2974930"/>
              <a:gd name="connsiteY74" fmla="*/ 2071151 h 2533797"/>
              <a:gd name="connsiteX75" fmla="*/ 1000610 w 2974930"/>
              <a:gd name="connsiteY75" fmla="*/ 2254057 h 2533797"/>
              <a:gd name="connsiteX76" fmla="*/ 984471 w 2974930"/>
              <a:gd name="connsiteY76" fmla="*/ 2302474 h 2533797"/>
              <a:gd name="connsiteX77" fmla="*/ 957573 w 2974930"/>
              <a:gd name="connsiteY77" fmla="*/ 2318613 h 2533797"/>
              <a:gd name="connsiteX78" fmla="*/ 936054 w 2974930"/>
              <a:gd name="connsiteY78" fmla="*/ 2399307 h 2533797"/>
              <a:gd name="connsiteX79" fmla="*/ 898397 w 2974930"/>
              <a:gd name="connsiteY79" fmla="*/ 2426205 h 2533797"/>
              <a:gd name="connsiteX80" fmla="*/ 860739 w 2974930"/>
              <a:gd name="connsiteY80" fmla="*/ 2340131 h 2533797"/>
              <a:gd name="connsiteX81" fmla="*/ 780045 w 2974930"/>
              <a:gd name="connsiteY81" fmla="*/ 2350890 h 2533797"/>
              <a:gd name="connsiteX82" fmla="*/ 769286 w 2974930"/>
              <a:gd name="connsiteY82" fmla="*/ 2431585 h 2533797"/>
              <a:gd name="connsiteX83" fmla="*/ 720869 w 2974930"/>
              <a:gd name="connsiteY83" fmla="*/ 2436964 h 2533797"/>
              <a:gd name="connsiteX84" fmla="*/ 683212 w 2974930"/>
              <a:gd name="connsiteY84" fmla="*/ 2523038 h 2533797"/>
              <a:gd name="connsiteX85" fmla="*/ 629416 w 2974930"/>
              <a:gd name="connsiteY85" fmla="*/ 2496140 h 2533797"/>
              <a:gd name="connsiteX86" fmla="*/ 575620 w 2974930"/>
              <a:gd name="connsiteY86" fmla="*/ 2512279 h 2533797"/>
              <a:gd name="connsiteX87" fmla="*/ 537962 w 2974930"/>
              <a:gd name="connsiteY87" fmla="*/ 2533797 h 2533797"/>
              <a:gd name="connsiteX88" fmla="*/ 489546 w 2974930"/>
              <a:gd name="connsiteY88" fmla="*/ 2506899 h 2533797"/>
              <a:gd name="connsiteX89" fmla="*/ 360435 w 2974930"/>
              <a:gd name="connsiteY89" fmla="*/ 2469242 h 2533797"/>
              <a:gd name="connsiteX90" fmla="*/ 161389 w 2974930"/>
              <a:gd name="connsiteY90" fmla="*/ 2442344 h 2533797"/>
              <a:gd name="connsiteX91" fmla="*/ 150630 w 2974930"/>
              <a:gd name="connsiteY91" fmla="*/ 2334752 h 2533797"/>
              <a:gd name="connsiteX92" fmla="*/ 21519 w 2974930"/>
              <a:gd name="connsiteY92" fmla="*/ 2221780 h 2533797"/>
              <a:gd name="connsiteX93" fmla="*/ 32278 w 2974930"/>
              <a:gd name="connsiteY93" fmla="*/ 2135706 h 2533797"/>
              <a:gd name="connsiteX94" fmla="*/ 0 w 2974930"/>
              <a:gd name="connsiteY94" fmla="*/ 2065771 h 2533797"/>
              <a:gd name="connsiteX95" fmla="*/ 80695 w 2974930"/>
              <a:gd name="connsiteY95" fmla="*/ 1963558 h 2533797"/>
              <a:gd name="connsiteX96" fmla="*/ 102213 w 2974930"/>
              <a:gd name="connsiteY96" fmla="*/ 2049632 h 2533797"/>
              <a:gd name="connsiteX97" fmla="*/ 156009 w 2974930"/>
              <a:gd name="connsiteY97" fmla="*/ 2028114 h 2533797"/>
              <a:gd name="connsiteX98" fmla="*/ 156009 w 2974930"/>
              <a:gd name="connsiteY98" fmla="*/ 2103428 h 2533797"/>
              <a:gd name="connsiteX99" fmla="*/ 156009 w 2974930"/>
              <a:gd name="connsiteY99" fmla="*/ 2124947 h 2533797"/>
              <a:gd name="connsiteX100" fmla="*/ 161763 w 2974930"/>
              <a:gd name="connsiteY100" fmla="*/ 2124947 h 2533797"/>
              <a:gd name="connsiteX101" fmla="*/ 293550 w 2974930"/>
              <a:gd name="connsiteY101" fmla="*/ 2032207 h 2533797"/>
              <a:gd name="connsiteX102" fmla="*/ 331650 w 2974930"/>
              <a:gd name="connsiteY102" fmla="*/ 2051257 h 2533797"/>
              <a:gd name="connsiteX103" fmla="*/ 414200 w 2974930"/>
              <a:gd name="connsiteY103" fmla="*/ 1987757 h 2533797"/>
              <a:gd name="connsiteX104" fmla="*/ 484050 w 2974930"/>
              <a:gd name="connsiteY104" fmla="*/ 1987757 h 2533797"/>
              <a:gd name="connsiteX105" fmla="*/ 547550 w 2974930"/>
              <a:gd name="connsiteY105" fmla="*/ 1943307 h 2533797"/>
              <a:gd name="connsiteX106" fmla="*/ 591128 w 2974930"/>
              <a:gd name="connsiteY106" fmla="*/ 1949318 h 2533797"/>
              <a:gd name="connsiteX107" fmla="*/ 634795 w 2974930"/>
              <a:gd name="connsiteY107" fmla="*/ 1942040 h 2533797"/>
              <a:gd name="connsiteX108" fmla="*/ 671531 w 2974930"/>
              <a:gd name="connsiteY108" fmla="*/ 1960408 h 2533797"/>
              <a:gd name="connsiteX109" fmla="*/ 731700 w 2974930"/>
              <a:gd name="connsiteY109" fmla="*/ 1968707 h 2533797"/>
              <a:gd name="connsiteX110" fmla="*/ 791023 w 2974930"/>
              <a:gd name="connsiteY110" fmla="*/ 1983538 h 2533797"/>
              <a:gd name="connsiteX111" fmla="*/ 780045 w 2974930"/>
              <a:gd name="connsiteY111" fmla="*/ 1952799 h 2533797"/>
              <a:gd name="connsiteX112" fmla="*/ 790804 w 2974930"/>
              <a:gd name="connsiteY112" fmla="*/ 1925901 h 2533797"/>
              <a:gd name="connsiteX113" fmla="*/ 855360 w 2974930"/>
              <a:gd name="connsiteY113" fmla="*/ 1958179 h 2533797"/>
              <a:gd name="connsiteX114" fmla="*/ 866119 w 2974930"/>
              <a:gd name="connsiteY114" fmla="*/ 1904383 h 2533797"/>
              <a:gd name="connsiteX115" fmla="*/ 828462 w 2974930"/>
              <a:gd name="connsiteY115" fmla="*/ 1855966 h 2533797"/>
              <a:gd name="connsiteX116" fmla="*/ 806943 w 2974930"/>
              <a:gd name="connsiteY116" fmla="*/ 1818309 h 2533797"/>
              <a:gd name="connsiteX117" fmla="*/ 790804 w 2974930"/>
              <a:gd name="connsiteY117" fmla="*/ 1753754 h 2533797"/>
              <a:gd name="connsiteX118" fmla="*/ 860739 w 2974930"/>
              <a:gd name="connsiteY118" fmla="*/ 1769892 h 2533797"/>
              <a:gd name="connsiteX119" fmla="*/ 909156 w 2974930"/>
              <a:gd name="connsiteY119" fmla="*/ 1823688 h 2533797"/>
              <a:gd name="connsiteX120" fmla="*/ 984471 w 2974930"/>
              <a:gd name="connsiteY120" fmla="*/ 1796790 h 2533797"/>
              <a:gd name="connsiteX121" fmla="*/ 1043647 w 2974930"/>
              <a:gd name="connsiteY121" fmla="*/ 1807550 h 2533797"/>
              <a:gd name="connsiteX122" fmla="*/ 1108202 w 2974930"/>
              <a:gd name="connsiteY122" fmla="*/ 1769892 h 2533797"/>
              <a:gd name="connsiteX123" fmla="*/ 1140480 w 2974930"/>
              <a:gd name="connsiteY123" fmla="*/ 1791411 h 2533797"/>
              <a:gd name="connsiteX124" fmla="*/ 1151239 w 2974930"/>
              <a:gd name="connsiteY124" fmla="*/ 1769892 h 2533797"/>
              <a:gd name="connsiteX125" fmla="*/ 1145859 w 2974930"/>
              <a:gd name="connsiteY125" fmla="*/ 1716096 h 2533797"/>
              <a:gd name="connsiteX126" fmla="*/ 1118961 w 2974930"/>
              <a:gd name="connsiteY126" fmla="*/ 1662300 h 2533797"/>
              <a:gd name="connsiteX127" fmla="*/ 1129720 w 2974930"/>
              <a:gd name="connsiteY127" fmla="*/ 1597745 h 2533797"/>
              <a:gd name="connsiteX128" fmla="*/ 1108202 w 2974930"/>
              <a:gd name="connsiteY128" fmla="*/ 1517051 h 2533797"/>
              <a:gd name="connsiteX129" fmla="*/ 1145859 w 2974930"/>
              <a:gd name="connsiteY129" fmla="*/ 1490153 h 2533797"/>
              <a:gd name="connsiteX130" fmla="*/ 1231933 w 2974930"/>
              <a:gd name="connsiteY130" fmla="*/ 1425597 h 2533797"/>
              <a:gd name="connsiteX131" fmla="*/ 1269591 w 2974930"/>
              <a:gd name="connsiteY131" fmla="*/ 1506291 h 2533797"/>
              <a:gd name="connsiteX132" fmla="*/ 1274970 w 2974930"/>
              <a:gd name="connsiteY132" fmla="*/ 1603124 h 2533797"/>
              <a:gd name="connsiteX133" fmla="*/ 1258831 w 2974930"/>
              <a:gd name="connsiteY133" fmla="*/ 1651541 h 2533797"/>
              <a:gd name="connsiteX134" fmla="*/ 1274970 w 2974930"/>
              <a:gd name="connsiteY134" fmla="*/ 1683819 h 2533797"/>
              <a:gd name="connsiteX135" fmla="*/ 1312628 w 2974930"/>
              <a:gd name="connsiteY135" fmla="*/ 1716096 h 2533797"/>
              <a:gd name="connsiteX136" fmla="*/ 1355664 w 2974930"/>
              <a:gd name="connsiteY136" fmla="*/ 1699957 h 2533797"/>
              <a:gd name="connsiteX137" fmla="*/ 1382563 w 2974930"/>
              <a:gd name="connsiteY137" fmla="*/ 1597745 h 2533797"/>
              <a:gd name="connsiteX138" fmla="*/ 1393322 w 2974930"/>
              <a:gd name="connsiteY138" fmla="*/ 1549328 h 2533797"/>
              <a:gd name="connsiteX139" fmla="*/ 1404081 w 2974930"/>
              <a:gd name="connsiteY139" fmla="*/ 1474014 h 2533797"/>
              <a:gd name="connsiteX140" fmla="*/ 1414840 w 2974930"/>
              <a:gd name="connsiteY140" fmla="*/ 1398699 h 2533797"/>
              <a:gd name="connsiteX141" fmla="*/ 1344905 w 2974930"/>
              <a:gd name="connsiteY141" fmla="*/ 1285727 h 2533797"/>
              <a:gd name="connsiteX142" fmla="*/ 1183517 w 2974930"/>
              <a:gd name="connsiteY142" fmla="*/ 1097441 h 2533797"/>
              <a:gd name="connsiteX143" fmla="*/ 1194276 w 2974930"/>
              <a:gd name="connsiteY143" fmla="*/ 968330 h 2533797"/>
              <a:gd name="connsiteX144" fmla="*/ 1108202 w 2974930"/>
              <a:gd name="connsiteY144" fmla="*/ 871497 h 2533797"/>
              <a:gd name="connsiteX145" fmla="*/ 1102822 w 2974930"/>
              <a:gd name="connsiteY145" fmla="*/ 790803 h 2533797"/>
              <a:gd name="connsiteX146" fmla="*/ 1231933 w 2974930"/>
              <a:gd name="connsiteY146" fmla="*/ 710109 h 2533797"/>
              <a:gd name="connsiteX147" fmla="*/ 1269591 w 2974930"/>
              <a:gd name="connsiteY147" fmla="*/ 511063 h 2533797"/>
              <a:gd name="connsiteX148" fmla="*/ 1291109 w 2974930"/>
              <a:gd name="connsiteY148" fmla="*/ 468026 h 2533797"/>
              <a:gd name="connsiteX149" fmla="*/ 1409461 w 2974930"/>
              <a:gd name="connsiteY149" fmla="*/ 387332 h 2533797"/>
              <a:gd name="connsiteX150" fmla="*/ 1404081 w 2974930"/>
              <a:gd name="connsiteY150" fmla="*/ 344295 h 2533797"/>
              <a:gd name="connsiteX151" fmla="*/ 1490155 w 2974930"/>
              <a:gd name="connsiteY151" fmla="*/ 199046 h 2533797"/>
              <a:gd name="connsiteX152" fmla="*/ 1457877 w 2974930"/>
              <a:gd name="connsiteY152" fmla="*/ 129111 h 2533797"/>
              <a:gd name="connsiteX153" fmla="*/ 1597747 w 2974930"/>
              <a:gd name="connsiteY153" fmla="*/ 107592 h 253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2974930" h="2533797">
                <a:moveTo>
                  <a:pt x="1737618" y="0"/>
                </a:moveTo>
                <a:lnTo>
                  <a:pt x="1740251" y="167"/>
                </a:lnTo>
                <a:lnTo>
                  <a:pt x="1791414" y="69935"/>
                </a:lnTo>
                <a:lnTo>
                  <a:pt x="1829071" y="102213"/>
                </a:lnTo>
                <a:lnTo>
                  <a:pt x="1893627" y="166768"/>
                </a:lnTo>
                <a:lnTo>
                  <a:pt x="1920525" y="252842"/>
                </a:lnTo>
                <a:lnTo>
                  <a:pt x="1931284" y="301258"/>
                </a:lnTo>
                <a:lnTo>
                  <a:pt x="1947423" y="349675"/>
                </a:lnTo>
                <a:lnTo>
                  <a:pt x="2065774" y="328156"/>
                </a:lnTo>
                <a:lnTo>
                  <a:pt x="2092672" y="376573"/>
                </a:lnTo>
                <a:lnTo>
                  <a:pt x="2173367" y="430369"/>
                </a:lnTo>
                <a:lnTo>
                  <a:pt x="2227163" y="371193"/>
                </a:lnTo>
                <a:lnTo>
                  <a:pt x="2264820" y="392712"/>
                </a:lnTo>
                <a:lnTo>
                  <a:pt x="2323996" y="408851"/>
                </a:lnTo>
                <a:lnTo>
                  <a:pt x="2345515" y="376573"/>
                </a:lnTo>
                <a:lnTo>
                  <a:pt x="2393931" y="376573"/>
                </a:lnTo>
                <a:lnTo>
                  <a:pt x="2485385" y="457267"/>
                </a:lnTo>
                <a:lnTo>
                  <a:pt x="2523042" y="511063"/>
                </a:lnTo>
                <a:lnTo>
                  <a:pt x="2576838" y="527202"/>
                </a:lnTo>
                <a:lnTo>
                  <a:pt x="2614496" y="607896"/>
                </a:lnTo>
                <a:lnTo>
                  <a:pt x="2711329" y="586378"/>
                </a:lnTo>
                <a:lnTo>
                  <a:pt x="2738227" y="570239"/>
                </a:lnTo>
                <a:lnTo>
                  <a:pt x="2818921" y="559480"/>
                </a:lnTo>
                <a:lnTo>
                  <a:pt x="2808844" y="560824"/>
                </a:lnTo>
                <a:lnTo>
                  <a:pt x="2840440" y="610586"/>
                </a:lnTo>
                <a:lnTo>
                  <a:pt x="2779920" y="637484"/>
                </a:lnTo>
                <a:lnTo>
                  <a:pt x="2753021" y="805598"/>
                </a:lnTo>
                <a:lnTo>
                  <a:pt x="2820265" y="798872"/>
                </a:lnTo>
                <a:lnTo>
                  <a:pt x="2820265" y="852669"/>
                </a:lnTo>
                <a:lnTo>
                  <a:pt x="2786643" y="886292"/>
                </a:lnTo>
                <a:lnTo>
                  <a:pt x="2860614" y="906465"/>
                </a:lnTo>
                <a:lnTo>
                  <a:pt x="2887512" y="940088"/>
                </a:lnTo>
                <a:lnTo>
                  <a:pt x="2853889" y="973710"/>
                </a:lnTo>
                <a:lnTo>
                  <a:pt x="2927858" y="1014057"/>
                </a:lnTo>
                <a:lnTo>
                  <a:pt x="2974930" y="1088026"/>
                </a:lnTo>
                <a:lnTo>
                  <a:pt x="2974930" y="1195618"/>
                </a:lnTo>
                <a:lnTo>
                  <a:pt x="2914410" y="1209069"/>
                </a:lnTo>
                <a:lnTo>
                  <a:pt x="2914410" y="1323385"/>
                </a:lnTo>
                <a:lnTo>
                  <a:pt x="2887512" y="1330108"/>
                </a:lnTo>
                <a:lnTo>
                  <a:pt x="2853889" y="1296487"/>
                </a:lnTo>
                <a:lnTo>
                  <a:pt x="2820265" y="1296487"/>
                </a:lnTo>
                <a:lnTo>
                  <a:pt x="2773194" y="1330108"/>
                </a:lnTo>
                <a:lnTo>
                  <a:pt x="2705949" y="1336834"/>
                </a:lnTo>
                <a:lnTo>
                  <a:pt x="2685775" y="1350283"/>
                </a:lnTo>
                <a:lnTo>
                  <a:pt x="2605081" y="1363732"/>
                </a:lnTo>
                <a:lnTo>
                  <a:pt x="2584908" y="1330108"/>
                </a:lnTo>
                <a:lnTo>
                  <a:pt x="2510939" y="1357006"/>
                </a:lnTo>
                <a:lnTo>
                  <a:pt x="2490764" y="1336834"/>
                </a:lnTo>
                <a:lnTo>
                  <a:pt x="2450417" y="1377181"/>
                </a:lnTo>
                <a:lnTo>
                  <a:pt x="2315927" y="1363732"/>
                </a:lnTo>
                <a:lnTo>
                  <a:pt x="2282303" y="1457875"/>
                </a:lnTo>
                <a:lnTo>
                  <a:pt x="2235232" y="1404079"/>
                </a:lnTo>
                <a:lnTo>
                  <a:pt x="2154538" y="1397355"/>
                </a:lnTo>
                <a:lnTo>
                  <a:pt x="1999875" y="1336834"/>
                </a:lnTo>
                <a:lnTo>
                  <a:pt x="1905730" y="1383905"/>
                </a:lnTo>
                <a:lnTo>
                  <a:pt x="1899006" y="1444426"/>
                </a:lnTo>
                <a:lnTo>
                  <a:pt x="1885557" y="1531845"/>
                </a:lnTo>
                <a:lnTo>
                  <a:pt x="1818312" y="1625987"/>
                </a:lnTo>
                <a:lnTo>
                  <a:pt x="1808712" y="1688392"/>
                </a:lnTo>
                <a:lnTo>
                  <a:pt x="1759136" y="1662300"/>
                </a:lnTo>
                <a:lnTo>
                  <a:pt x="1630025" y="1640782"/>
                </a:lnTo>
                <a:lnTo>
                  <a:pt x="1603127" y="1586986"/>
                </a:lnTo>
                <a:lnTo>
                  <a:pt x="1522433" y="1597745"/>
                </a:lnTo>
                <a:lnTo>
                  <a:pt x="1495535" y="1667680"/>
                </a:lnTo>
                <a:lnTo>
                  <a:pt x="1538572" y="1716096"/>
                </a:lnTo>
                <a:lnTo>
                  <a:pt x="1565470" y="1877485"/>
                </a:lnTo>
                <a:lnTo>
                  <a:pt x="1554710" y="1963558"/>
                </a:lnTo>
                <a:lnTo>
                  <a:pt x="1430979" y="1904383"/>
                </a:lnTo>
                <a:lnTo>
                  <a:pt x="1425600" y="2044253"/>
                </a:lnTo>
                <a:lnTo>
                  <a:pt x="1377183" y="2011975"/>
                </a:lnTo>
                <a:lnTo>
                  <a:pt x="1328766" y="2055012"/>
                </a:lnTo>
                <a:lnTo>
                  <a:pt x="1253452" y="2055012"/>
                </a:lnTo>
                <a:lnTo>
                  <a:pt x="1215794" y="2151845"/>
                </a:lnTo>
                <a:lnTo>
                  <a:pt x="1145859" y="2151845"/>
                </a:lnTo>
                <a:lnTo>
                  <a:pt x="1059785" y="2071151"/>
                </a:lnTo>
                <a:lnTo>
                  <a:pt x="1000610" y="2254057"/>
                </a:lnTo>
                <a:lnTo>
                  <a:pt x="984471" y="2302474"/>
                </a:lnTo>
                <a:lnTo>
                  <a:pt x="957573" y="2318613"/>
                </a:lnTo>
                <a:lnTo>
                  <a:pt x="936054" y="2399307"/>
                </a:lnTo>
                <a:lnTo>
                  <a:pt x="898397" y="2426205"/>
                </a:lnTo>
                <a:lnTo>
                  <a:pt x="860739" y="2340131"/>
                </a:lnTo>
                <a:lnTo>
                  <a:pt x="780045" y="2350890"/>
                </a:lnTo>
                <a:lnTo>
                  <a:pt x="769286" y="2431585"/>
                </a:lnTo>
                <a:lnTo>
                  <a:pt x="720869" y="2436964"/>
                </a:lnTo>
                <a:lnTo>
                  <a:pt x="683212" y="2523038"/>
                </a:lnTo>
                <a:lnTo>
                  <a:pt x="629416" y="2496140"/>
                </a:lnTo>
                <a:lnTo>
                  <a:pt x="575620" y="2512279"/>
                </a:lnTo>
                <a:lnTo>
                  <a:pt x="537962" y="2533797"/>
                </a:lnTo>
                <a:lnTo>
                  <a:pt x="489546" y="2506899"/>
                </a:lnTo>
                <a:lnTo>
                  <a:pt x="360435" y="2469242"/>
                </a:lnTo>
                <a:lnTo>
                  <a:pt x="161389" y="2442344"/>
                </a:lnTo>
                <a:lnTo>
                  <a:pt x="150630" y="2334752"/>
                </a:lnTo>
                <a:lnTo>
                  <a:pt x="21519" y="2221780"/>
                </a:lnTo>
                <a:lnTo>
                  <a:pt x="32278" y="2135706"/>
                </a:lnTo>
                <a:lnTo>
                  <a:pt x="0" y="2065771"/>
                </a:lnTo>
                <a:lnTo>
                  <a:pt x="80695" y="1963558"/>
                </a:lnTo>
                <a:lnTo>
                  <a:pt x="102213" y="2049632"/>
                </a:lnTo>
                <a:lnTo>
                  <a:pt x="156009" y="2028114"/>
                </a:lnTo>
                <a:lnTo>
                  <a:pt x="156009" y="2103428"/>
                </a:lnTo>
                <a:lnTo>
                  <a:pt x="156009" y="2124947"/>
                </a:lnTo>
                <a:lnTo>
                  <a:pt x="161763" y="2124947"/>
                </a:lnTo>
                <a:lnTo>
                  <a:pt x="293550" y="2032207"/>
                </a:lnTo>
                <a:lnTo>
                  <a:pt x="331650" y="2051257"/>
                </a:lnTo>
                <a:lnTo>
                  <a:pt x="414200" y="1987757"/>
                </a:lnTo>
                <a:lnTo>
                  <a:pt x="484050" y="1987757"/>
                </a:lnTo>
                <a:lnTo>
                  <a:pt x="547550" y="1943307"/>
                </a:lnTo>
                <a:lnTo>
                  <a:pt x="591128" y="1949318"/>
                </a:lnTo>
                <a:lnTo>
                  <a:pt x="634795" y="1942040"/>
                </a:lnTo>
                <a:lnTo>
                  <a:pt x="671531" y="1960408"/>
                </a:lnTo>
                <a:lnTo>
                  <a:pt x="731700" y="1968707"/>
                </a:lnTo>
                <a:lnTo>
                  <a:pt x="791023" y="1983538"/>
                </a:lnTo>
                <a:lnTo>
                  <a:pt x="780045" y="1952799"/>
                </a:lnTo>
                <a:lnTo>
                  <a:pt x="790804" y="1925901"/>
                </a:lnTo>
                <a:lnTo>
                  <a:pt x="855360" y="1958179"/>
                </a:lnTo>
                <a:lnTo>
                  <a:pt x="866119" y="1904383"/>
                </a:lnTo>
                <a:lnTo>
                  <a:pt x="828462" y="1855966"/>
                </a:lnTo>
                <a:lnTo>
                  <a:pt x="806943" y="1818309"/>
                </a:lnTo>
                <a:lnTo>
                  <a:pt x="790804" y="1753754"/>
                </a:lnTo>
                <a:lnTo>
                  <a:pt x="860739" y="1769892"/>
                </a:lnTo>
                <a:lnTo>
                  <a:pt x="909156" y="1823688"/>
                </a:lnTo>
                <a:lnTo>
                  <a:pt x="984471" y="1796790"/>
                </a:lnTo>
                <a:lnTo>
                  <a:pt x="1043647" y="1807550"/>
                </a:lnTo>
                <a:lnTo>
                  <a:pt x="1108202" y="1769892"/>
                </a:lnTo>
                <a:lnTo>
                  <a:pt x="1140480" y="1791411"/>
                </a:lnTo>
                <a:lnTo>
                  <a:pt x="1151239" y="1769892"/>
                </a:lnTo>
                <a:lnTo>
                  <a:pt x="1145859" y="1716096"/>
                </a:lnTo>
                <a:lnTo>
                  <a:pt x="1118961" y="1662300"/>
                </a:lnTo>
                <a:lnTo>
                  <a:pt x="1129720" y="1597745"/>
                </a:lnTo>
                <a:lnTo>
                  <a:pt x="1108202" y="1517051"/>
                </a:lnTo>
                <a:lnTo>
                  <a:pt x="1145859" y="1490153"/>
                </a:lnTo>
                <a:lnTo>
                  <a:pt x="1231933" y="1425597"/>
                </a:lnTo>
                <a:lnTo>
                  <a:pt x="1269591" y="1506291"/>
                </a:lnTo>
                <a:lnTo>
                  <a:pt x="1274970" y="1603124"/>
                </a:lnTo>
                <a:lnTo>
                  <a:pt x="1258831" y="1651541"/>
                </a:lnTo>
                <a:lnTo>
                  <a:pt x="1274970" y="1683819"/>
                </a:lnTo>
                <a:lnTo>
                  <a:pt x="1312628" y="1716096"/>
                </a:lnTo>
                <a:lnTo>
                  <a:pt x="1355664" y="1699957"/>
                </a:lnTo>
                <a:lnTo>
                  <a:pt x="1382563" y="1597745"/>
                </a:lnTo>
                <a:lnTo>
                  <a:pt x="1393322" y="1549328"/>
                </a:lnTo>
                <a:lnTo>
                  <a:pt x="1404081" y="1474014"/>
                </a:lnTo>
                <a:lnTo>
                  <a:pt x="1414840" y="1398699"/>
                </a:lnTo>
                <a:lnTo>
                  <a:pt x="1344905" y="1285727"/>
                </a:lnTo>
                <a:lnTo>
                  <a:pt x="1183517" y="1097441"/>
                </a:lnTo>
                <a:lnTo>
                  <a:pt x="1194276" y="968330"/>
                </a:lnTo>
                <a:lnTo>
                  <a:pt x="1108202" y="871497"/>
                </a:lnTo>
                <a:lnTo>
                  <a:pt x="1102822" y="790803"/>
                </a:lnTo>
                <a:lnTo>
                  <a:pt x="1231933" y="710109"/>
                </a:lnTo>
                <a:lnTo>
                  <a:pt x="1269591" y="511063"/>
                </a:lnTo>
                <a:lnTo>
                  <a:pt x="1291109" y="468026"/>
                </a:lnTo>
                <a:lnTo>
                  <a:pt x="1409461" y="387332"/>
                </a:lnTo>
                <a:lnTo>
                  <a:pt x="1404081" y="344295"/>
                </a:lnTo>
                <a:lnTo>
                  <a:pt x="1490155" y="199046"/>
                </a:lnTo>
                <a:lnTo>
                  <a:pt x="1457877" y="129111"/>
                </a:lnTo>
                <a:lnTo>
                  <a:pt x="1597747" y="107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638E13CA-50F8-72C7-F7DF-BF51A5989EBE}"/>
              </a:ext>
            </a:extLst>
          </p:cNvPr>
          <p:cNvSpPr/>
          <p:nvPr/>
        </p:nvSpPr>
        <p:spPr>
          <a:xfrm>
            <a:off x="8602800" y="2469943"/>
            <a:ext cx="2974930" cy="2533797"/>
          </a:xfrm>
          <a:custGeom>
            <a:avLst/>
            <a:gdLst>
              <a:gd name="connsiteX0" fmla="*/ 2461260 w 4213860"/>
              <a:gd name="connsiteY0" fmla="*/ 0 h 3589020"/>
              <a:gd name="connsiteX1" fmla="*/ 2464990 w 4213860"/>
              <a:gd name="connsiteY1" fmla="*/ 236 h 3589020"/>
              <a:gd name="connsiteX2" fmla="*/ 2537460 w 4213860"/>
              <a:gd name="connsiteY2" fmla="*/ 99060 h 3589020"/>
              <a:gd name="connsiteX3" fmla="*/ 2590800 w 4213860"/>
              <a:gd name="connsiteY3" fmla="*/ 144780 h 3589020"/>
              <a:gd name="connsiteX4" fmla="*/ 2682240 w 4213860"/>
              <a:gd name="connsiteY4" fmla="*/ 236220 h 3589020"/>
              <a:gd name="connsiteX5" fmla="*/ 2720340 w 4213860"/>
              <a:gd name="connsiteY5" fmla="*/ 358140 h 3589020"/>
              <a:gd name="connsiteX6" fmla="*/ 2735580 w 4213860"/>
              <a:gd name="connsiteY6" fmla="*/ 426720 h 3589020"/>
              <a:gd name="connsiteX7" fmla="*/ 2758440 w 4213860"/>
              <a:gd name="connsiteY7" fmla="*/ 495300 h 3589020"/>
              <a:gd name="connsiteX8" fmla="*/ 2926080 w 4213860"/>
              <a:gd name="connsiteY8" fmla="*/ 464820 h 3589020"/>
              <a:gd name="connsiteX9" fmla="*/ 2964180 w 4213860"/>
              <a:gd name="connsiteY9" fmla="*/ 533400 h 3589020"/>
              <a:gd name="connsiteX10" fmla="*/ 3078480 w 4213860"/>
              <a:gd name="connsiteY10" fmla="*/ 609600 h 3589020"/>
              <a:gd name="connsiteX11" fmla="*/ 3154680 w 4213860"/>
              <a:gd name="connsiteY11" fmla="*/ 525780 h 3589020"/>
              <a:gd name="connsiteX12" fmla="*/ 3208020 w 4213860"/>
              <a:gd name="connsiteY12" fmla="*/ 556260 h 3589020"/>
              <a:gd name="connsiteX13" fmla="*/ 3291840 w 4213860"/>
              <a:gd name="connsiteY13" fmla="*/ 579120 h 3589020"/>
              <a:gd name="connsiteX14" fmla="*/ 3322320 w 4213860"/>
              <a:gd name="connsiteY14" fmla="*/ 533400 h 3589020"/>
              <a:gd name="connsiteX15" fmla="*/ 3390900 w 4213860"/>
              <a:gd name="connsiteY15" fmla="*/ 533400 h 3589020"/>
              <a:gd name="connsiteX16" fmla="*/ 3520440 w 4213860"/>
              <a:gd name="connsiteY16" fmla="*/ 647700 h 3589020"/>
              <a:gd name="connsiteX17" fmla="*/ 3573780 w 4213860"/>
              <a:gd name="connsiteY17" fmla="*/ 723900 h 3589020"/>
              <a:gd name="connsiteX18" fmla="*/ 3649980 w 4213860"/>
              <a:gd name="connsiteY18" fmla="*/ 746760 h 3589020"/>
              <a:gd name="connsiteX19" fmla="*/ 3703320 w 4213860"/>
              <a:gd name="connsiteY19" fmla="*/ 861060 h 3589020"/>
              <a:gd name="connsiteX20" fmla="*/ 3840480 w 4213860"/>
              <a:gd name="connsiteY20" fmla="*/ 830580 h 3589020"/>
              <a:gd name="connsiteX21" fmla="*/ 3878580 w 4213860"/>
              <a:gd name="connsiteY21" fmla="*/ 807720 h 3589020"/>
              <a:gd name="connsiteX22" fmla="*/ 3992880 w 4213860"/>
              <a:gd name="connsiteY22" fmla="*/ 792480 h 3589020"/>
              <a:gd name="connsiteX23" fmla="*/ 3978606 w 4213860"/>
              <a:gd name="connsiteY23" fmla="*/ 794384 h 3589020"/>
              <a:gd name="connsiteX24" fmla="*/ 4023360 w 4213860"/>
              <a:gd name="connsiteY24" fmla="*/ 864870 h 3589020"/>
              <a:gd name="connsiteX25" fmla="*/ 3937636 w 4213860"/>
              <a:gd name="connsiteY25" fmla="*/ 902970 h 3589020"/>
              <a:gd name="connsiteX26" fmla="*/ 3899536 w 4213860"/>
              <a:gd name="connsiteY26" fmla="*/ 1141096 h 3589020"/>
              <a:gd name="connsiteX27" fmla="*/ 3994784 w 4213860"/>
              <a:gd name="connsiteY27" fmla="*/ 1131570 h 3589020"/>
              <a:gd name="connsiteX28" fmla="*/ 3994784 w 4213860"/>
              <a:gd name="connsiteY28" fmla="*/ 1207770 h 3589020"/>
              <a:gd name="connsiteX29" fmla="*/ 3947160 w 4213860"/>
              <a:gd name="connsiteY29" fmla="*/ 1255396 h 3589020"/>
              <a:gd name="connsiteX30" fmla="*/ 4051936 w 4213860"/>
              <a:gd name="connsiteY30" fmla="*/ 1283970 h 3589020"/>
              <a:gd name="connsiteX31" fmla="*/ 4090036 w 4213860"/>
              <a:gd name="connsiteY31" fmla="*/ 1331596 h 3589020"/>
              <a:gd name="connsiteX32" fmla="*/ 4042410 w 4213860"/>
              <a:gd name="connsiteY32" fmla="*/ 1379220 h 3589020"/>
              <a:gd name="connsiteX33" fmla="*/ 4147184 w 4213860"/>
              <a:gd name="connsiteY33" fmla="*/ 1436370 h 3589020"/>
              <a:gd name="connsiteX34" fmla="*/ 4213860 w 4213860"/>
              <a:gd name="connsiteY34" fmla="*/ 1541144 h 3589020"/>
              <a:gd name="connsiteX35" fmla="*/ 4213860 w 4213860"/>
              <a:gd name="connsiteY35" fmla="*/ 1693544 h 3589020"/>
              <a:gd name="connsiteX36" fmla="*/ 4128136 w 4213860"/>
              <a:gd name="connsiteY36" fmla="*/ 1712596 h 3589020"/>
              <a:gd name="connsiteX37" fmla="*/ 4128136 w 4213860"/>
              <a:gd name="connsiteY37" fmla="*/ 1874520 h 3589020"/>
              <a:gd name="connsiteX38" fmla="*/ 4090036 w 4213860"/>
              <a:gd name="connsiteY38" fmla="*/ 1884044 h 3589020"/>
              <a:gd name="connsiteX39" fmla="*/ 4042410 w 4213860"/>
              <a:gd name="connsiteY39" fmla="*/ 1836420 h 3589020"/>
              <a:gd name="connsiteX40" fmla="*/ 3994784 w 4213860"/>
              <a:gd name="connsiteY40" fmla="*/ 1836420 h 3589020"/>
              <a:gd name="connsiteX41" fmla="*/ 3928110 w 4213860"/>
              <a:gd name="connsiteY41" fmla="*/ 1884044 h 3589020"/>
              <a:gd name="connsiteX42" fmla="*/ 3832860 w 4213860"/>
              <a:gd name="connsiteY42" fmla="*/ 1893570 h 3589020"/>
              <a:gd name="connsiteX43" fmla="*/ 3804284 w 4213860"/>
              <a:gd name="connsiteY43" fmla="*/ 1912620 h 3589020"/>
              <a:gd name="connsiteX44" fmla="*/ 3689984 w 4213860"/>
              <a:gd name="connsiteY44" fmla="*/ 1931670 h 3589020"/>
              <a:gd name="connsiteX45" fmla="*/ 3661410 w 4213860"/>
              <a:gd name="connsiteY45" fmla="*/ 1884044 h 3589020"/>
              <a:gd name="connsiteX46" fmla="*/ 3556636 w 4213860"/>
              <a:gd name="connsiteY46" fmla="*/ 1922144 h 3589020"/>
              <a:gd name="connsiteX47" fmla="*/ 3528060 w 4213860"/>
              <a:gd name="connsiteY47" fmla="*/ 1893570 h 3589020"/>
              <a:gd name="connsiteX48" fmla="*/ 3470910 w 4213860"/>
              <a:gd name="connsiteY48" fmla="*/ 1950720 h 3589020"/>
              <a:gd name="connsiteX49" fmla="*/ 3280410 w 4213860"/>
              <a:gd name="connsiteY49" fmla="*/ 1931670 h 3589020"/>
              <a:gd name="connsiteX50" fmla="*/ 3232784 w 4213860"/>
              <a:gd name="connsiteY50" fmla="*/ 2065020 h 3589020"/>
              <a:gd name="connsiteX51" fmla="*/ 3166110 w 4213860"/>
              <a:gd name="connsiteY51" fmla="*/ 1988820 h 3589020"/>
              <a:gd name="connsiteX52" fmla="*/ 3051810 w 4213860"/>
              <a:gd name="connsiteY52" fmla="*/ 1979296 h 3589020"/>
              <a:gd name="connsiteX53" fmla="*/ 2832736 w 4213860"/>
              <a:gd name="connsiteY53" fmla="*/ 1893570 h 3589020"/>
              <a:gd name="connsiteX54" fmla="*/ 2699384 w 4213860"/>
              <a:gd name="connsiteY54" fmla="*/ 1960244 h 3589020"/>
              <a:gd name="connsiteX55" fmla="*/ 2689860 w 4213860"/>
              <a:gd name="connsiteY55" fmla="*/ 2045970 h 3589020"/>
              <a:gd name="connsiteX56" fmla="*/ 2670810 w 4213860"/>
              <a:gd name="connsiteY56" fmla="*/ 2169796 h 3589020"/>
              <a:gd name="connsiteX57" fmla="*/ 2575560 w 4213860"/>
              <a:gd name="connsiteY57" fmla="*/ 2303144 h 3589020"/>
              <a:gd name="connsiteX58" fmla="*/ 2561962 w 4213860"/>
              <a:gd name="connsiteY58" fmla="*/ 2391538 h 3589020"/>
              <a:gd name="connsiteX59" fmla="*/ 2491740 w 4213860"/>
              <a:gd name="connsiteY59" fmla="*/ 2354580 h 3589020"/>
              <a:gd name="connsiteX60" fmla="*/ 2308860 w 4213860"/>
              <a:gd name="connsiteY60" fmla="*/ 2324100 h 3589020"/>
              <a:gd name="connsiteX61" fmla="*/ 2270760 w 4213860"/>
              <a:gd name="connsiteY61" fmla="*/ 2247900 h 3589020"/>
              <a:gd name="connsiteX62" fmla="*/ 2156460 w 4213860"/>
              <a:gd name="connsiteY62" fmla="*/ 2263140 h 3589020"/>
              <a:gd name="connsiteX63" fmla="*/ 2118360 w 4213860"/>
              <a:gd name="connsiteY63" fmla="*/ 2362200 h 3589020"/>
              <a:gd name="connsiteX64" fmla="*/ 2179320 w 4213860"/>
              <a:gd name="connsiteY64" fmla="*/ 2430780 h 3589020"/>
              <a:gd name="connsiteX65" fmla="*/ 2217420 w 4213860"/>
              <a:gd name="connsiteY65" fmla="*/ 2659380 h 3589020"/>
              <a:gd name="connsiteX66" fmla="*/ 2202180 w 4213860"/>
              <a:gd name="connsiteY66" fmla="*/ 2781300 h 3589020"/>
              <a:gd name="connsiteX67" fmla="*/ 2026920 w 4213860"/>
              <a:gd name="connsiteY67" fmla="*/ 2697480 h 3589020"/>
              <a:gd name="connsiteX68" fmla="*/ 2019300 w 4213860"/>
              <a:gd name="connsiteY68" fmla="*/ 2895600 h 3589020"/>
              <a:gd name="connsiteX69" fmla="*/ 1950720 w 4213860"/>
              <a:gd name="connsiteY69" fmla="*/ 2849880 h 3589020"/>
              <a:gd name="connsiteX70" fmla="*/ 1882140 w 4213860"/>
              <a:gd name="connsiteY70" fmla="*/ 2910840 h 3589020"/>
              <a:gd name="connsiteX71" fmla="*/ 1775460 w 4213860"/>
              <a:gd name="connsiteY71" fmla="*/ 2910840 h 3589020"/>
              <a:gd name="connsiteX72" fmla="*/ 1722120 w 4213860"/>
              <a:gd name="connsiteY72" fmla="*/ 3048000 h 3589020"/>
              <a:gd name="connsiteX73" fmla="*/ 1623060 w 4213860"/>
              <a:gd name="connsiteY73" fmla="*/ 3048000 h 3589020"/>
              <a:gd name="connsiteX74" fmla="*/ 1501140 w 4213860"/>
              <a:gd name="connsiteY74" fmla="*/ 2933700 h 3589020"/>
              <a:gd name="connsiteX75" fmla="*/ 1417320 w 4213860"/>
              <a:gd name="connsiteY75" fmla="*/ 3192780 h 3589020"/>
              <a:gd name="connsiteX76" fmla="*/ 1394460 w 4213860"/>
              <a:gd name="connsiteY76" fmla="*/ 3261360 h 3589020"/>
              <a:gd name="connsiteX77" fmla="*/ 1356360 w 4213860"/>
              <a:gd name="connsiteY77" fmla="*/ 3284220 h 3589020"/>
              <a:gd name="connsiteX78" fmla="*/ 1325880 w 4213860"/>
              <a:gd name="connsiteY78" fmla="*/ 3398520 h 3589020"/>
              <a:gd name="connsiteX79" fmla="*/ 1272540 w 4213860"/>
              <a:gd name="connsiteY79" fmla="*/ 3436620 h 3589020"/>
              <a:gd name="connsiteX80" fmla="*/ 1219200 w 4213860"/>
              <a:gd name="connsiteY80" fmla="*/ 3314700 h 3589020"/>
              <a:gd name="connsiteX81" fmla="*/ 1104900 w 4213860"/>
              <a:gd name="connsiteY81" fmla="*/ 3329940 h 3589020"/>
              <a:gd name="connsiteX82" fmla="*/ 1089660 w 4213860"/>
              <a:gd name="connsiteY82" fmla="*/ 3444240 h 3589020"/>
              <a:gd name="connsiteX83" fmla="*/ 1021080 w 4213860"/>
              <a:gd name="connsiteY83" fmla="*/ 3451860 h 3589020"/>
              <a:gd name="connsiteX84" fmla="*/ 967740 w 4213860"/>
              <a:gd name="connsiteY84" fmla="*/ 3573780 h 3589020"/>
              <a:gd name="connsiteX85" fmla="*/ 891540 w 4213860"/>
              <a:gd name="connsiteY85" fmla="*/ 3535680 h 3589020"/>
              <a:gd name="connsiteX86" fmla="*/ 815340 w 4213860"/>
              <a:gd name="connsiteY86" fmla="*/ 3558540 h 3589020"/>
              <a:gd name="connsiteX87" fmla="*/ 762000 w 4213860"/>
              <a:gd name="connsiteY87" fmla="*/ 3589020 h 3589020"/>
              <a:gd name="connsiteX88" fmla="*/ 693420 w 4213860"/>
              <a:gd name="connsiteY88" fmla="*/ 3550920 h 3589020"/>
              <a:gd name="connsiteX89" fmla="*/ 510540 w 4213860"/>
              <a:gd name="connsiteY89" fmla="*/ 3497580 h 3589020"/>
              <a:gd name="connsiteX90" fmla="*/ 228600 w 4213860"/>
              <a:gd name="connsiteY90" fmla="*/ 3459480 h 3589020"/>
              <a:gd name="connsiteX91" fmla="*/ 213360 w 4213860"/>
              <a:gd name="connsiteY91" fmla="*/ 3307080 h 3589020"/>
              <a:gd name="connsiteX92" fmla="*/ 30480 w 4213860"/>
              <a:gd name="connsiteY92" fmla="*/ 3147060 h 3589020"/>
              <a:gd name="connsiteX93" fmla="*/ 45720 w 4213860"/>
              <a:gd name="connsiteY93" fmla="*/ 3025140 h 3589020"/>
              <a:gd name="connsiteX94" fmla="*/ 0 w 4213860"/>
              <a:gd name="connsiteY94" fmla="*/ 2926080 h 3589020"/>
              <a:gd name="connsiteX95" fmla="*/ 114300 w 4213860"/>
              <a:gd name="connsiteY95" fmla="*/ 2781300 h 3589020"/>
              <a:gd name="connsiteX96" fmla="*/ 144780 w 4213860"/>
              <a:gd name="connsiteY96" fmla="*/ 2903220 h 3589020"/>
              <a:gd name="connsiteX97" fmla="*/ 220980 w 4213860"/>
              <a:gd name="connsiteY97" fmla="*/ 2872740 h 3589020"/>
              <a:gd name="connsiteX98" fmla="*/ 220980 w 4213860"/>
              <a:gd name="connsiteY98" fmla="*/ 2979420 h 3589020"/>
              <a:gd name="connsiteX99" fmla="*/ 220980 w 4213860"/>
              <a:gd name="connsiteY99" fmla="*/ 3009900 h 3589020"/>
              <a:gd name="connsiteX100" fmla="*/ 404404 w 4213860"/>
              <a:gd name="connsiteY100" fmla="*/ 3009900 h 3589020"/>
              <a:gd name="connsiteX101" fmla="*/ 461010 w 4213860"/>
              <a:gd name="connsiteY101" fmla="*/ 2960370 h 3589020"/>
              <a:gd name="connsiteX102" fmla="*/ 518160 w 4213860"/>
              <a:gd name="connsiteY102" fmla="*/ 2941320 h 3589020"/>
              <a:gd name="connsiteX103" fmla="*/ 524510 w 4213860"/>
              <a:gd name="connsiteY103" fmla="*/ 2896870 h 3589020"/>
              <a:gd name="connsiteX104" fmla="*/ 645160 w 4213860"/>
              <a:gd name="connsiteY104" fmla="*/ 2827020 h 3589020"/>
              <a:gd name="connsiteX105" fmla="*/ 657860 w 4213860"/>
              <a:gd name="connsiteY105" fmla="*/ 2896870 h 3589020"/>
              <a:gd name="connsiteX106" fmla="*/ 588010 w 4213860"/>
              <a:gd name="connsiteY106" fmla="*/ 2922270 h 3589020"/>
              <a:gd name="connsiteX107" fmla="*/ 588010 w 4213860"/>
              <a:gd name="connsiteY107" fmla="*/ 2973070 h 3589020"/>
              <a:gd name="connsiteX108" fmla="*/ 542648 w 4213860"/>
              <a:gd name="connsiteY108" fmla="*/ 3032390 h 3589020"/>
              <a:gd name="connsiteX109" fmla="*/ 548640 w 4213860"/>
              <a:gd name="connsiteY109" fmla="*/ 3040380 h 3589020"/>
              <a:gd name="connsiteX110" fmla="*/ 632460 w 4213860"/>
              <a:gd name="connsiteY110" fmla="*/ 3070860 h 3589020"/>
              <a:gd name="connsiteX111" fmla="*/ 762000 w 4213860"/>
              <a:gd name="connsiteY111" fmla="*/ 3040380 h 3589020"/>
              <a:gd name="connsiteX112" fmla="*/ 891540 w 4213860"/>
              <a:gd name="connsiteY112" fmla="*/ 3017520 h 3589020"/>
              <a:gd name="connsiteX113" fmla="*/ 899160 w 4213860"/>
              <a:gd name="connsiteY113" fmla="*/ 2926080 h 3589020"/>
              <a:gd name="connsiteX114" fmla="*/ 853440 w 4213860"/>
              <a:gd name="connsiteY114" fmla="*/ 2910840 h 3589020"/>
              <a:gd name="connsiteX115" fmla="*/ 845820 w 4213860"/>
              <a:gd name="connsiteY115" fmla="*/ 2872740 h 3589020"/>
              <a:gd name="connsiteX116" fmla="*/ 762000 w 4213860"/>
              <a:gd name="connsiteY116" fmla="*/ 2834640 h 3589020"/>
              <a:gd name="connsiteX117" fmla="*/ 807720 w 4213860"/>
              <a:gd name="connsiteY117" fmla="*/ 2766060 h 3589020"/>
              <a:gd name="connsiteX118" fmla="*/ 899160 w 4213860"/>
              <a:gd name="connsiteY118" fmla="*/ 2750820 h 3589020"/>
              <a:gd name="connsiteX119" fmla="*/ 1143000 w 4213860"/>
              <a:gd name="connsiteY119" fmla="*/ 2872740 h 3589020"/>
              <a:gd name="connsiteX120" fmla="*/ 1104900 w 4213860"/>
              <a:gd name="connsiteY120" fmla="*/ 2766060 h 3589020"/>
              <a:gd name="connsiteX121" fmla="*/ 1120140 w 4213860"/>
              <a:gd name="connsiteY121" fmla="*/ 2727960 h 3589020"/>
              <a:gd name="connsiteX122" fmla="*/ 1211580 w 4213860"/>
              <a:gd name="connsiteY122" fmla="*/ 2773680 h 3589020"/>
              <a:gd name="connsiteX123" fmla="*/ 1226820 w 4213860"/>
              <a:gd name="connsiteY123" fmla="*/ 2697480 h 3589020"/>
              <a:gd name="connsiteX124" fmla="*/ 1173480 w 4213860"/>
              <a:gd name="connsiteY124" fmla="*/ 2628900 h 3589020"/>
              <a:gd name="connsiteX125" fmla="*/ 1143000 w 4213860"/>
              <a:gd name="connsiteY125" fmla="*/ 2575560 h 3589020"/>
              <a:gd name="connsiteX126" fmla="*/ 1120140 w 4213860"/>
              <a:gd name="connsiteY126" fmla="*/ 2484120 h 3589020"/>
              <a:gd name="connsiteX127" fmla="*/ 1219200 w 4213860"/>
              <a:gd name="connsiteY127" fmla="*/ 2506980 h 3589020"/>
              <a:gd name="connsiteX128" fmla="*/ 1287780 w 4213860"/>
              <a:gd name="connsiteY128" fmla="*/ 2583180 h 3589020"/>
              <a:gd name="connsiteX129" fmla="*/ 1394460 w 4213860"/>
              <a:gd name="connsiteY129" fmla="*/ 2545080 h 3589020"/>
              <a:gd name="connsiteX130" fmla="*/ 1478280 w 4213860"/>
              <a:gd name="connsiteY130" fmla="*/ 2560320 h 3589020"/>
              <a:gd name="connsiteX131" fmla="*/ 1569720 w 4213860"/>
              <a:gd name="connsiteY131" fmla="*/ 2506980 h 3589020"/>
              <a:gd name="connsiteX132" fmla="*/ 1615440 w 4213860"/>
              <a:gd name="connsiteY132" fmla="*/ 2537460 h 3589020"/>
              <a:gd name="connsiteX133" fmla="*/ 1630680 w 4213860"/>
              <a:gd name="connsiteY133" fmla="*/ 2506980 h 3589020"/>
              <a:gd name="connsiteX134" fmla="*/ 1623060 w 4213860"/>
              <a:gd name="connsiteY134" fmla="*/ 2430780 h 3589020"/>
              <a:gd name="connsiteX135" fmla="*/ 1584960 w 4213860"/>
              <a:gd name="connsiteY135" fmla="*/ 2354580 h 3589020"/>
              <a:gd name="connsiteX136" fmla="*/ 1600200 w 4213860"/>
              <a:gd name="connsiteY136" fmla="*/ 2263140 h 3589020"/>
              <a:gd name="connsiteX137" fmla="*/ 1569720 w 4213860"/>
              <a:gd name="connsiteY137" fmla="*/ 2148840 h 3589020"/>
              <a:gd name="connsiteX138" fmla="*/ 1623060 w 4213860"/>
              <a:gd name="connsiteY138" fmla="*/ 2110740 h 3589020"/>
              <a:gd name="connsiteX139" fmla="*/ 1744980 w 4213860"/>
              <a:gd name="connsiteY139" fmla="*/ 2019300 h 3589020"/>
              <a:gd name="connsiteX140" fmla="*/ 1798320 w 4213860"/>
              <a:gd name="connsiteY140" fmla="*/ 2133600 h 3589020"/>
              <a:gd name="connsiteX141" fmla="*/ 1805940 w 4213860"/>
              <a:gd name="connsiteY141" fmla="*/ 2270760 h 3589020"/>
              <a:gd name="connsiteX142" fmla="*/ 1783080 w 4213860"/>
              <a:gd name="connsiteY142" fmla="*/ 2339340 h 3589020"/>
              <a:gd name="connsiteX143" fmla="*/ 1805940 w 4213860"/>
              <a:gd name="connsiteY143" fmla="*/ 2385060 h 3589020"/>
              <a:gd name="connsiteX144" fmla="*/ 1859280 w 4213860"/>
              <a:gd name="connsiteY144" fmla="*/ 2430780 h 3589020"/>
              <a:gd name="connsiteX145" fmla="*/ 1920240 w 4213860"/>
              <a:gd name="connsiteY145" fmla="*/ 2407920 h 3589020"/>
              <a:gd name="connsiteX146" fmla="*/ 1958340 w 4213860"/>
              <a:gd name="connsiteY146" fmla="*/ 2263140 h 3589020"/>
              <a:gd name="connsiteX147" fmla="*/ 1973580 w 4213860"/>
              <a:gd name="connsiteY147" fmla="*/ 2194560 h 3589020"/>
              <a:gd name="connsiteX148" fmla="*/ 1988820 w 4213860"/>
              <a:gd name="connsiteY148" fmla="*/ 2087880 h 3589020"/>
              <a:gd name="connsiteX149" fmla="*/ 2004060 w 4213860"/>
              <a:gd name="connsiteY149" fmla="*/ 1981200 h 3589020"/>
              <a:gd name="connsiteX150" fmla="*/ 1905000 w 4213860"/>
              <a:gd name="connsiteY150" fmla="*/ 1821180 h 3589020"/>
              <a:gd name="connsiteX151" fmla="*/ 1676400 w 4213860"/>
              <a:gd name="connsiteY151" fmla="*/ 1554480 h 3589020"/>
              <a:gd name="connsiteX152" fmla="*/ 1691640 w 4213860"/>
              <a:gd name="connsiteY152" fmla="*/ 1371600 h 3589020"/>
              <a:gd name="connsiteX153" fmla="*/ 1569720 w 4213860"/>
              <a:gd name="connsiteY153" fmla="*/ 1234440 h 3589020"/>
              <a:gd name="connsiteX154" fmla="*/ 1562100 w 4213860"/>
              <a:gd name="connsiteY154" fmla="*/ 1120140 h 3589020"/>
              <a:gd name="connsiteX155" fmla="*/ 1744980 w 4213860"/>
              <a:gd name="connsiteY155" fmla="*/ 1005840 h 3589020"/>
              <a:gd name="connsiteX156" fmla="*/ 1798320 w 4213860"/>
              <a:gd name="connsiteY156" fmla="*/ 723900 h 3589020"/>
              <a:gd name="connsiteX157" fmla="*/ 1828800 w 4213860"/>
              <a:gd name="connsiteY157" fmla="*/ 662940 h 3589020"/>
              <a:gd name="connsiteX158" fmla="*/ 1996440 w 4213860"/>
              <a:gd name="connsiteY158" fmla="*/ 548640 h 3589020"/>
              <a:gd name="connsiteX159" fmla="*/ 1988820 w 4213860"/>
              <a:gd name="connsiteY159" fmla="*/ 487680 h 3589020"/>
              <a:gd name="connsiteX160" fmla="*/ 2110740 w 4213860"/>
              <a:gd name="connsiteY160" fmla="*/ 281940 h 3589020"/>
              <a:gd name="connsiteX161" fmla="*/ 2065020 w 4213860"/>
              <a:gd name="connsiteY161" fmla="*/ 182880 h 3589020"/>
              <a:gd name="connsiteX162" fmla="*/ 2263140 w 4213860"/>
              <a:gd name="connsiteY162" fmla="*/ 152400 h 358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213860" h="3589020">
                <a:moveTo>
                  <a:pt x="2461260" y="0"/>
                </a:moveTo>
                <a:lnTo>
                  <a:pt x="2464990" y="236"/>
                </a:lnTo>
                <a:lnTo>
                  <a:pt x="2537460" y="99060"/>
                </a:lnTo>
                <a:lnTo>
                  <a:pt x="2590800" y="144780"/>
                </a:lnTo>
                <a:lnTo>
                  <a:pt x="2682240" y="236220"/>
                </a:lnTo>
                <a:lnTo>
                  <a:pt x="2720340" y="358140"/>
                </a:lnTo>
                <a:lnTo>
                  <a:pt x="2735580" y="426720"/>
                </a:lnTo>
                <a:lnTo>
                  <a:pt x="2758440" y="495300"/>
                </a:lnTo>
                <a:lnTo>
                  <a:pt x="2926080" y="464820"/>
                </a:lnTo>
                <a:lnTo>
                  <a:pt x="2964180" y="533400"/>
                </a:lnTo>
                <a:lnTo>
                  <a:pt x="3078480" y="609600"/>
                </a:lnTo>
                <a:lnTo>
                  <a:pt x="3154680" y="525780"/>
                </a:lnTo>
                <a:lnTo>
                  <a:pt x="3208020" y="556260"/>
                </a:lnTo>
                <a:lnTo>
                  <a:pt x="3291840" y="579120"/>
                </a:lnTo>
                <a:lnTo>
                  <a:pt x="3322320" y="533400"/>
                </a:lnTo>
                <a:lnTo>
                  <a:pt x="3390900" y="533400"/>
                </a:lnTo>
                <a:lnTo>
                  <a:pt x="3520440" y="647700"/>
                </a:lnTo>
                <a:lnTo>
                  <a:pt x="3573780" y="723900"/>
                </a:lnTo>
                <a:lnTo>
                  <a:pt x="3649980" y="746760"/>
                </a:lnTo>
                <a:lnTo>
                  <a:pt x="3703320" y="861060"/>
                </a:lnTo>
                <a:lnTo>
                  <a:pt x="3840480" y="830580"/>
                </a:lnTo>
                <a:lnTo>
                  <a:pt x="3878580" y="807720"/>
                </a:lnTo>
                <a:lnTo>
                  <a:pt x="3992880" y="792480"/>
                </a:lnTo>
                <a:lnTo>
                  <a:pt x="3978606" y="794384"/>
                </a:lnTo>
                <a:lnTo>
                  <a:pt x="4023360" y="864870"/>
                </a:lnTo>
                <a:lnTo>
                  <a:pt x="3937636" y="902970"/>
                </a:lnTo>
                <a:lnTo>
                  <a:pt x="3899536" y="1141096"/>
                </a:lnTo>
                <a:lnTo>
                  <a:pt x="3994784" y="1131570"/>
                </a:lnTo>
                <a:lnTo>
                  <a:pt x="3994784" y="1207770"/>
                </a:lnTo>
                <a:lnTo>
                  <a:pt x="3947160" y="1255396"/>
                </a:lnTo>
                <a:lnTo>
                  <a:pt x="4051936" y="1283970"/>
                </a:lnTo>
                <a:lnTo>
                  <a:pt x="4090036" y="1331596"/>
                </a:lnTo>
                <a:lnTo>
                  <a:pt x="4042410" y="1379220"/>
                </a:lnTo>
                <a:lnTo>
                  <a:pt x="4147184" y="1436370"/>
                </a:lnTo>
                <a:lnTo>
                  <a:pt x="4213860" y="1541144"/>
                </a:lnTo>
                <a:lnTo>
                  <a:pt x="4213860" y="1693544"/>
                </a:lnTo>
                <a:lnTo>
                  <a:pt x="4128136" y="1712596"/>
                </a:lnTo>
                <a:lnTo>
                  <a:pt x="4128136" y="1874520"/>
                </a:lnTo>
                <a:lnTo>
                  <a:pt x="4090036" y="1884044"/>
                </a:lnTo>
                <a:lnTo>
                  <a:pt x="4042410" y="1836420"/>
                </a:lnTo>
                <a:lnTo>
                  <a:pt x="3994784" y="1836420"/>
                </a:lnTo>
                <a:lnTo>
                  <a:pt x="3928110" y="1884044"/>
                </a:lnTo>
                <a:lnTo>
                  <a:pt x="3832860" y="1893570"/>
                </a:lnTo>
                <a:lnTo>
                  <a:pt x="3804284" y="1912620"/>
                </a:lnTo>
                <a:lnTo>
                  <a:pt x="3689984" y="1931670"/>
                </a:lnTo>
                <a:lnTo>
                  <a:pt x="3661410" y="1884044"/>
                </a:lnTo>
                <a:lnTo>
                  <a:pt x="3556636" y="1922144"/>
                </a:lnTo>
                <a:lnTo>
                  <a:pt x="3528060" y="1893570"/>
                </a:lnTo>
                <a:lnTo>
                  <a:pt x="3470910" y="1950720"/>
                </a:lnTo>
                <a:lnTo>
                  <a:pt x="3280410" y="1931670"/>
                </a:lnTo>
                <a:lnTo>
                  <a:pt x="3232784" y="2065020"/>
                </a:lnTo>
                <a:lnTo>
                  <a:pt x="3166110" y="1988820"/>
                </a:lnTo>
                <a:lnTo>
                  <a:pt x="3051810" y="1979296"/>
                </a:lnTo>
                <a:lnTo>
                  <a:pt x="2832736" y="1893570"/>
                </a:lnTo>
                <a:lnTo>
                  <a:pt x="2699384" y="1960244"/>
                </a:lnTo>
                <a:lnTo>
                  <a:pt x="2689860" y="2045970"/>
                </a:lnTo>
                <a:lnTo>
                  <a:pt x="2670810" y="2169796"/>
                </a:lnTo>
                <a:lnTo>
                  <a:pt x="2575560" y="2303144"/>
                </a:lnTo>
                <a:lnTo>
                  <a:pt x="2561962" y="2391538"/>
                </a:lnTo>
                <a:lnTo>
                  <a:pt x="2491740" y="2354580"/>
                </a:lnTo>
                <a:lnTo>
                  <a:pt x="2308860" y="2324100"/>
                </a:lnTo>
                <a:lnTo>
                  <a:pt x="2270760" y="2247900"/>
                </a:lnTo>
                <a:lnTo>
                  <a:pt x="2156460" y="2263140"/>
                </a:lnTo>
                <a:lnTo>
                  <a:pt x="2118360" y="2362200"/>
                </a:lnTo>
                <a:lnTo>
                  <a:pt x="2179320" y="2430780"/>
                </a:lnTo>
                <a:lnTo>
                  <a:pt x="2217420" y="2659380"/>
                </a:lnTo>
                <a:lnTo>
                  <a:pt x="2202180" y="2781300"/>
                </a:lnTo>
                <a:lnTo>
                  <a:pt x="2026920" y="2697480"/>
                </a:lnTo>
                <a:lnTo>
                  <a:pt x="2019300" y="2895600"/>
                </a:lnTo>
                <a:lnTo>
                  <a:pt x="1950720" y="2849880"/>
                </a:lnTo>
                <a:lnTo>
                  <a:pt x="1882140" y="2910840"/>
                </a:lnTo>
                <a:lnTo>
                  <a:pt x="1775460" y="2910840"/>
                </a:lnTo>
                <a:lnTo>
                  <a:pt x="1722120" y="3048000"/>
                </a:lnTo>
                <a:lnTo>
                  <a:pt x="1623060" y="3048000"/>
                </a:lnTo>
                <a:lnTo>
                  <a:pt x="1501140" y="2933700"/>
                </a:lnTo>
                <a:lnTo>
                  <a:pt x="1417320" y="3192780"/>
                </a:lnTo>
                <a:lnTo>
                  <a:pt x="1394460" y="3261360"/>
                </a:lnTo>
                <a:lnTo>
                  <a:pt x="1356360" y="3284220"/>
                </a:lnTo>
                <a:lnTo>
                  <a:pt x="1325880" y="3398520"/>
                </a:lnTo>
                <a:lnTo>
                  <a:pt x="1272540" y="3436620"/>
                </a:lnTo>
                <a:lnTo>
                  <a:pt x="1219200" y="3314700"/>
                </a:lnTo>
                <a:lnTo>
                  <a:pt x="1104900" y="3329940"/>
                </a:lnTo>
                <a:lnTo>
                  <a:pt x="1089660" y="3444240"/>
                </a:lnTo>
                <a:lnTo>
                  <a:pt x="1021080" y="3451860"/>
                </a:lnTo>
                <a:lnTo>
                  <a:pt x="967740" y="3573780"/>
                </a:lnTo>
                <a:lnTo>
                  <a:pt x="891540" y="3535680"/>
                </a:lnTo>
                <a:lnTo>
                  <a:pt x="815340" y="3558540"/>
                </a:lnTo>
                <a:lnTo>
                  <a:pt x="762000" y="3589020"/>
                </a:lnTo>
                <a:lnTo>
                  <a:pt x="693420" y="3550920"/>
                </a:lnTo>
                <a:lnTo>
                  <a:pt x="510540" y="3497580"/>
                </a:lnTo>
                <a:lnTo>
                  <a:pt x="228600" y="3459480"/>
                </a:lnTo>
                <a:lnTo>
                  <a:pt x="213360" y="3307080"/>
                </a:lnTo>
                <a:lnTo>
                  <a:pt x="30480" y="3147060"/>
                </a:lnTo>
                <a:lnTo>
                  <a:pt x="45720" y="3025140"/>
                </a:lnTo>
                <a:lnTo>
                  <a:pt x="0" y="2926080"/>
                </a:lnTo>
                <a:lnTo>
                  <a:pt x="114300" y="2781300"/>
                </a:lnTo>
                <a:lnTo>
                  <a:pt x="144780" y="2903220"/>
                </a:lnTo>
                <a:lnTo>
                  <a:pt x="220980" y="2872740"/>
                </a:lnTo>
                <a:lnTo>
                  <a:pt x="220980" y="2979420"/>
                </a:lnTo>
                <a:lnTo>
                  <a:pt x="220980" y="3009900"/>
                </a:lnTo>
                <a:lnTo>
                  <a:pt x="404404" y="3009900"/>
                </a:lnTo>
                <a:lnTo>
                  <a:pt x="461010" y="2960370"/>
                </a:lnTo>
                <a:lnTo>
                  <a:pt x="518160" y="2941320"/>
                </a:lnTo>
                <a:lnTo>
                  <a:pt x="524510" y="2896870"/>
                </a:lnTo>
                <a:lnTo>
                  <a:pt x="645160" y="2827020"/>
                </a:lnTo>
                <a:lnTo>
                  <a:pt x="657860" y="2896870"/>
                </a:lnTo>
                <a:lnTo>
                  <a:pt x="588010" y="2922270"/>
                </a:lnTo>
                <a:lnTo>
                  <a:pt x="588010" y="2973070"/>
                </a:lnTo>
                <a:lnTo>
                  <a:pt x="542648" y="3032390"/>
                </a:lnTo>
                <a:lnTo>
                  <a:pt x="548640" y="3040380"/>
                </a:lnTo>
                <a:lnTo>
                  <a:pt x="632460" y="3070860"/>
                </a:lnTo>
                <a:lnTo>
                  <a:pt x="762000" y="3040380"/>
                </a:lnTo>
                <a:lnTo>
                  <a:pt x="891540" y="3017520"/>
                </a:lnTo>
                <a:lnTo>
                  <a:pt x="899160" y="2926080"/>
                </a:lnTo>
                <a:lnTo>
                  <a:pt x="853440" y="2910840"/>
                </a:lnTo>
                <a:lnTo>
                  <a:pt x="845820" y="2872740"/>
                </a:lnTo>
                <a:lnTo>
                  <a:pt x="762000" y="2834640"/>
                </a:lnTo>
                <a:lnTo>
                  <a:pt x="807720" y="2766060"/>
                </a:lnTo>
                <a:lnTo>
                  <a:pt x="899160" y="2750820"/>
                </a:lnTo>
                <a:lnTo>
                  <a:pt x="1143000" y="2872740"/>
                </a:lnTo>
                <a:lnTo>
                  <a:pt x="1104900" y="2766060"/>
                </a:lnTo>
                <a:lnTo>
                  <a:pt x="1120140" y="2727960"/>
                </a:lnTo>
                <a:lnTo>
                  <a:pt x="1211580" y="2773680"/>
                </a:lnTo>
                <a:lnTo>
                  <a:pt x="1226820" y="2697480"/>
                </a:lnTo>
                <a:lnTo>
                  <a:pt x="1173480" y="2628900"/>
                </a:lnTo>
                <a:lnTo>
                  <a:pt x="1143000" y="2575560"/>
                </a:lnTo>
                <a:lnTo>
                  <a:pt x="1120140" y="2484120"/>
                </a:lnTo>
                <a:lnTo>
                  <a:pt x="1219200" y="2506980"/>
                </a:lnTo>
                <a:lnTo>
                  <a:pt x="1287780" y="2583180"/>
                </a:lnTo>
                <a:lnTo>
                  <a:pt x="1394460" y="2545080"/>
                </a:lnTo>
                <a:lnTo>
                  <a:pt x="1478280" y="2560320"/>
                </a:lnTo>
                <a:lnTo>
                  <a:pt x="1569720" y="2506980"/>
                </a:lnTo>
                <a:lnTo>
                  <a:pt x="1615440" y="2537460"/>
                </a:lnTo>
                <a:lnTo>
                  <a:pt x="1630680" y="2506980"/>
                </a:lnTo>
                <a:lnTo>
                  <a:pt x="1623060" y="2430780"/>
                </a:lnTo>
                <a:lnTo>
                  <a:pt x="1584960" y="2354580"/>
                </a:lnTo>
                <a:lnTo>
                  <a:pt x="1600200" y="2263140"/>
                </a:lnTo>
                <a:lnTo>
                  <a:pt x="1569720" y="2148840"/>
                </a:lnTo>
                <a:lnTo>
                  <a:pt x="1623060" y="2110740"/>
                </a:lnTo>
                <a:lnTo>
                  <a:pt x="1744980" y="2019300"/>
                </a:lnTo>
                <a:lnTo>
                  <a:pt x="1798320" y="2133600"/>
                </a:lnTo>
                <a:lnTo>
                  <a:pt x="1805940" y="2270760"/>
                </a:lnTo>
                <a:lnTo>
                  <a:pt x="1783080" y="2339340"/>
                </a:lnTo>
                <a:lnTo>
                  <a:pt x="1805940" y="2385060"/>
                </a:lnTo>
                <a:lnTo>
                  <a:pt x="1859280" y="2430780"/>
                </a:lnTo>
                <a:lnTo>
                  <a:pt x="1920240" y="2407920"/>
                </a:lnTo>
                <a:lnTo>
                  <a:pt x="1958340" y="2263140"/>
                </a:lnTo>
                <a:lnTo>
                  <a:pt x="1973580" y="2194560"/>
                </a:lnTo>
                <a:lnTo>
                  <a:pt x="1988820" y="2087880"/>
                </a:lnTo>
                <a:lnTo>
                  <a:pt x="2004060" y="1981200"/>
                </a:lnTo>
                <a:lnTo>
                  <a:pt x="1905000" y="1821180"/>
                </a:lnTo>
                <a:lnTo>
                  <a:pt x="1676400" y="1554480"/>
                </a:lnTo>
                <a:lnTo>
                  <a:pt x="1691640" y="1371600"/>
                </a:lnTo>
                <a:lnTo>
                  <a:pt x="1569720" y="1234440"/>
                </a:lnTo>
                <a:lnTo>
                  <a:pt x="1562100" y="1120140"/>
                </a:lnTo>
                <a:lnTo>
                  <a:pt x="1744980" y="1005840"/>
                </a:lnTo>
                <a:lnTo>
                  <a:pt x="1798320" y="723900"/>
                </a:lnTo>
                <a:lnTo>
                  <a:pt x="1828800" y="662940"/>
                </a:lnTo>
                <a:lnTo>
                  <a:pt x="1996440" y="548640"/>
                </a:lnTo>
                <a:lnTo>
                  <a:pt x="1988820" y="487680"/>
                </a:lnTo>
                <a:lnTo>
                  <a:pt x="2110740" y="281940"/>
                </a:lnTo>
                <a:lnTo>
                  <a:pt x="2065020" y="182880"/>
                </a:lnTo>
                <a:lnTo>
                  <a:pt x="2263140" y="152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0665B6B8-2579-D68F-85D1-E86D7B45E46F}"/>
              </a:ext>
            </a:extLst>
          </p:cNvPr>
          <p:cNvSpPr/>
          <p:nvPr/>
        </p:nvSpPr>
        <p:spPr bwMode="auto">
          <a:xfrm>
            <a:off x="4598609" y="3992802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A5B1FFB3-0419-2FB5-48EC-6D5E323671A9}"/>
              </a:ext>
            </a:extLst>
          </p:cNvPr>
          <p:cNvSpPr/>
          <p:nvPr/>
        </p:nvSpPr>
        <p:spPr bwMode="auto">
          <a:xfrm>
            <a:off x="1377500" y="3286791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簡単だったかな？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なかなかいいね～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あなたは日本地図研究家！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まずまずじゃないかな～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あなたは日本地図勉強家！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ちょっと難しかったかな～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がんばりましょう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BA24AB6-F53A-EC9B-54B1-07A07E74764D}"/>
              </a:ext>
            </a:extLst>
          </p:cNvPr>
          <p:cNvSpPr txBox="1"/>
          <p:nvPr/>
        </p:nvSpPr>
        <p:spPr>
          <a:xfrm>
            <a:off x="4279216" y="1264167"/>
            <a:ext cx="3775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北海道はどれ？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162385C-F8AC-85F1-C608-2AB5264FD77C}"/>
              </a:ext>
            </a:extLst>
          </p:cNvPr>
          <p:cNvSpPr/>
          <p:nvPr/>
        </p:nvSpPr>
        <p:spPr>
          <a:xfrm>
            <a:off x="651505" y="2447875"/>
            <a:ext cx="3223739" cy="3042446"/>
          </a:xfrm>
          <a:custGeom>
            <a:avLst/>
            <a:gdLst>
              <a:gd name="connsiteX0" fmla="*/ 1159583 w 3223739"/>
              <a:gd name="connsiteY0" fmla="*/ 0 h 3042446"/>
              <a:gd name="connsiteX1" fmla="*/ 1179789 w 3223739"/>
              <a:gd name="connsiteY1" fmla="*/ 37885 h 3042446"/>
              <a:gd name="connsiteX2" fmla="*/ 1207571 w 3223739"/>
              <a:gd name="connsiteY2" fmla="*/ 60615 h 3042446"/>
              <a:gd name="connsiteX3" fmla="*/ 1220198 w 3223739"/>
              <a:gd name="connsiteY3" fmla="*/ 106077 h 3042446"/>
              <a:gd name="connsiteX4" fmla="*/ 1283340 w 3223739"/>
              <a:gd name="connsiteY4" fmla="*/ 138910 h 3042446"/>
              <a:gd name="connsiteX5" fmla="*/ 1447506 w 3223739"/>
              <a:gd name="connsiteY5" fmla="*/ 358641 h 3042446"/>
              <a:gd name="connsiteX6" fmla="*/ 1462660 w 3223739"/>
              <a:gd name="connsiteY6" fmla="*/ 371269 h 3042446"/>
              <a:gd name="connsiteX7" fmla="*/ 1485390 w 3223739"/>
              <a:gd name="connsiteY7" fmla="*/ 421781 h 3042446"/>
              <a:gd name="connsiteX8" fmla="*/ 1495493 w 3223739"/>
              <a:gd name="connsiteY8" fmla="*/ 434410 h 3042446"/>
              <a:gd name="connsiteX9" fmla="*/ 1503070 w 3223739"/>
              <a:gd name="connsiteY9" fmla="*/ 467243 h 3042446"/>
              <a:gd name="connsiteX10" fmla="*/ 1538429 w 3223739"/>
              <a:gd name="connsiteY10" fmla="*/ 492499 h 3042446"/>
              <a:gd name="connsiteX11" fmla="*/ 1553583 w 3223739"/>
              <a:gd name="connsiteY11" fmla="*/ 522807 h 3042446"/>
              <a:gd name="connsiteX12" fmla="*/ 1606621 w 3223739"/>
              <a:gd name="connsiteY12" fmla="*/ 618781 h 3042446"/>
              <a:gd name="connsiteX13" fmla="*/ 1682390 w 3223739"/>
              <a:gd name="connsiteY13" fmla="*/ 676871 h 3042446"/>
              <a:gd name="connsiteX14" fmla="*/ 1727852 w 3223739"/>
              <a:gd name="connsiteY14" fmla="*/ 745063 h 3042446"/>
              <a:gd name="connsiteX15" fmla="*/ 1907172 w 3223739"/>
              <a:gd name="connsiteY15" fmla="*/ 876396 h 3042446"/>
              <a:gd name="connsiteX16" fmla="*/ 1924851 w 3223739"/>
              <a:gd name="connsiteY16" fmla="*/ 911755 h 3042446"/>
              <a:gd name="connsiteX17" fmla="*/ 2081441 w 3223739"/>
              <a:gd name="connsiteY17" fmla="*/ 1000153 h 3042446"/>
              <a:gd name="connsiteX18" fmla="*/ 2394620 w 3223739"/>
              <a:gd name="connsiteY18" fmla="*/ 1075922 h 3042446"/>
              <a:gd name="connsiteX19" fmla="*/ 2399672 w 3223739"/>
              <a:gd name="connsiteY19" fmla="*/ 1126434 h 3042446"/>
              <a:gd name="connsiteX20" fmla="*/ 2419876 w 3223739"/>
              <a:gd name="connsiteY20" fmla="*/ 1141588 h 3042446"/>
              <a:gd name="connsiteX21" fmla="*/ 2435031 w 3223739"/>
              <a:gd name="connsiteY21" fmla="*/ 1174421 h 3042446"/>
              <a:gd name="connsiteX22" fmla="*/ 2471549 w 3223739"/>
              <a:gd name="connsiteY22" fmla="*/ 1184534 h 3042446"/>
              <a:gd name="connsiteX23" fmla="*/ 2499665 w 3223739"/>
              <a:gd name="connsiteY23" fmla="*/ 1174494 h 3042446"/>
              <a:gd name="connsiteX24" fmla="*/ 2539759 w 3223739"/>
              <a:gd name="connsiteY24" fmla="*/ 1087259 h 3042446"/>
              <a:gd name="connsiteX25" fmla="*/ 2580831 w 3223739"/>
              <a:gd name="connsiteY25" fmla="*/ 1046102 h 3042446"/>
              <a:gd name="connsiteX26" fmla="*/ 2582986 w 3223739"/>
              <a:gd name="connsiteY26" fmla="*/ 1030275 h 3042446"/>
              <a:gd name="connsiteX27" fmla="*/ 2651317 w 3223739"/>
              <a:gd name="connsiteY27" fmla="*/ 942856 h 3042446"/>
              <a:gd name="connsiteX28" fmla="*/ 2662748 w 3223739"/>
              <a:gd name="connsiteY28" fmla="*/ 894437 h 3042446"/>
              <a:gd name="connsiteX29" fmla="*/ 2704245 w 3223739"/>
              <a:gd name="connsiteY29" fmla="*/ 814648 h 3042446"/>
              <a:gd name="connsiteX30" fmla="*/ 2715110 w 3223739"/>
              <a:gd name="connsiteY30" fmla="*/ 817741 h 3042446"/>
              <a:gd name="connsiteX31" fmla="*/ 2733319 w 3223739"/>
              <a:gd name="connsiteY31" fmla="*/ 873420 h 3042446"/>
              <a:gd name="connsiteX32" fmla="*/ 2724512 w 3223739"/>
              <a:gd name="connsiteY32" fmla="*/ 908493 h 3042446"/>
              <a:gd name="connsiteX33" fmla="*/ 2727504 w 3223739"/>
              <a:gd name="connsiteY33" fmla="*/ 951622 h 3042446"/>
              <a:gd name="connsiteX34" fmla="*/ 2710315 w 3223739"/>
              <a:gd name="connsiteY34" fmla="*/ 983134 h 3042446"/>
              <a:gd name="connsiteX35" fmla="*/ 2693310 w 3223739"/>
              <a:gd name="connsiteY35" fmla="*/ 1042884 h 3042446"/>
              <a:gd name="connsiteX36" fmla="*/ 2641601 w 3223739"/>
              <a:gd name="connsiteY36" fmla="*/ 1150300 h 3042446"/>
              <a:gd name="connsiteX37" fmla="*/ 2649557 w 3223739"/>
              <a:gd name="connsiteY37" fmla="*/ 1192492 h 3042446"/>
              <a:gd name="connsiteX38" fmla="*/ 2647239 w 3223739"/>
              <a:gd name="connsiteY38" fmla="*/ 1212297 h 3042446"/>
              <a:gd name="connsiteX39" fmla="*/ 2695171 w 3223739"/>
              <a:gd name="connsiteY39" fmla="*/ 1204729 h 3042446"/>
              <a:gd name="connsiteX40" fmla="*/ 2750735 w 3223739"/>
              <a:gd name="connsiteY40" fmla="*/ 1126434 h 3042446"/>
              <a:gd name="connsiteX41" fmla="*/ 2798722 w 3223739"/>
              <a:gd name="connsiteY41" fmla="*/ 1093601 h 3042446"/>
              <a:gd name="connsiteX42" fmla="*/ 2803773 w 3223739"/>
              <a:gd name="connsiteY42" fmla="*/ 1078447 h 3042446"/>
              <a:gd name="connsiteX43" fmla="*/ 2887119 w 3223739"/>
              <a:gd name="connsiteY43" fmla="*/ 1005204 h 3042446"/>
              <a:gd name="connsiteX44" fmla="*/ 2907324 w 3223739"/>
              <a:gd name="connsiteY44" fmla="*/ 959742 h 3042446"/>
              <a:gd name="connsiteX45" fmla="*/ 2962888 w 3223739"/>
              <a:gd name="connsiteY45" fmla="*/ 889024 h 3042446"/>
              <a:gd name="connsiteX46" fmla="*/ 2972991 w 3223739"/>
              <a:gd name="connsiteY46" fmla="*/ 894076 h 3042446"/>
              <a:gd name="connsiteX47" fmla="*/ 2980568 w 3223739"/>
              <a:gd name="connsiteY47" fmla="*/ 952165 h 3042446"/>
              <a:gd name="connsiteX48" fmla="*/ 2965414 w 3223739"/>
              <a:gd name="connsiteY48" fmla="*/ 984999 h 3042446"/>
              <a:gd name="connsiteX49" fmla="*/ 2960362 w 3223739"/>
              <a:gd name="connsiteY49" fmla="*/ 1027935 h 3042446"/>
              <a:gd name="connsiteX50" fmla="*/ 2937632 w 3223739"/>
              <a:gd name="connsiteY50" fmla="*/ 1055717 h 3042446"/>
              <a:gd name="connsiteX51" fmla="*/ 2909850 w 3223739"/>
              <a:gd name="connsiteY51" fmla="*/ 1111281 h 3042446"/>
              <a:gd name="connsiteX52" fmla="*/ 2839132 w 3223739"/>
              <a:gd name="connsiteY52" fmla="*/ 1207255 h 3042446"/>
              <a:gd name="connsiteX53" fmla="*/ 2839132 w 3223739"/>
              <a:gd name="connsiteY53" fmla="*/ 1250191 h 3042446"/>
              <a:gd name="connsiteX54" fmla="*/ 2826504 w 3223739"/>
              <a:gd name="connsiteY54" fmla="*/ 1290601 h 3042446"/>
              <a:gd name="connsiteX55" fmla="*/ 2863395 w 3223739"/>
              <a:gd name="connsiteY55" fmla="*/ 1408191 h 3042446"/>
              <a:gd name="connsiteX56" fmla="*/ 2893907 w 3223739"/>
              <a:gd name="connsiteY56" fmla="*/ 1428090 h 3042446"/>
              <a:gd name="connsiteX57" fmla="*/ 2893907 w 3223739"/>
              <a:gd name="connsiteY57" fmla="*/ 1449637 h 3042446"/>
              <a:gd name="connsiteX58" fmla="*/ 2910481 w 3223739"/>
              <a:gd name="connsiteY58" fmla="*/ 1467869 h 3042446"/>
              <a:gd name="connsiteX59" fmla="*/ 2912139 w 3223739"/>
              <a:gd name="connsiteY59" fmla="*/ 1517593 h 3042446"/>
              <a:gd name="connsiteX60" fmla="*/ 2937001 w 3223739"/>
              <a:gd name="connsiteY60" fmla="*/ 1555714 h 3042446"/>
              <a:gd name="connsiteX61" fmla="*/ 2968492 w 3223739"/>
              <a:gd name="connsiteY61" fmla="*/ 1635271 h 3042446"/>
              <a:gd name="connsiteX62" fmla="*/ 2995011 w 3223739"/>
              <a:gd name="connsiteY62" fmla="*/ 1660133 h 3042446"/>
              <a:gd name="connsiteX63" fmla="*/ 3004956 w 3223739"/>
              <a:gd name="connsiteY63" fmla="*/ 1676708 h 3042446"/>
              <a:gd name="connsiteX64" fmla="*/ 3051364 w 3223739"/>
              <a:gd name="connsiteY64" fmla="*/ 1689967 h 3042446"/>
              <a:gd name="connsiteX65" fmla="*/ 3071254 w 3223739"/>
              <a:gd name="connsiteY65" fmla="*/ 1656818 h 3042446"/>
              <a:gd name="connsiteX66" fmla="*/ 3099430 w 3223739"/>
              <a:gd name="connsiteY66" fmla="*/ 1645216 h 3042446"/>
              <a:gd name="connsiteX67" fmla="*/ 3107718 w 3223739"/>
              <a:gd name="connsiteY67" fmla="*/ 1630299 h 3042446"/>
              <a:gd name="connsiteX68" fmla="*/ 3129265 w 3223739"/>
              <a:gd name="connsiteY68" fmla="*/ 1617040 h 3042446"/>
              <a:gd name="connsiteX69" fmla="*/ 3145840 w 3223739"/>
              <a:gd name="connsiteY69" fmla="*/ 1597150 h 3042446"/>
              <a:gd name="connsiteX70" fmla="*/ 3180646 w 3223739"/>
              <a:gd name="connsiteY70" fmla="*/ 1607095 h 3042446"/>
              <a:gd name="connsiteX71" fmla="*/ 3195563 w 3223739"/>
              <a:gd name="connsiteY71" fmla="*/ 1592178 h 3042446"/>
              <a:gd name="connsiteX72" fmla="*/ 3223739 w 3223739"/>
              <a:gd name="connsiteY72" fmla="*/ 1598808 h 3042446"/>
              <a:gd name="connsiteX73" fmla="*/ 3217109 w 3223739"/>
              <a:gd name="connsiteY73" fmla="*/ 1613725 h 3042446"/>
              <a:gd name="connsiteX74" fmla="*/ 3193905 w 3223739"/>
              <a:gd name="connsiteY74" fmla="*/ 1635271 h 3042446"/>
              <a:gd name="connsiteX75" fmla="*/ 3180646 w 3223739"/>
              <a:gd name="connsiteY75" fmla="*/ 1638586 h 3042446"/>
              <a:gd name="connsiteX76" fmla="*/ 3149154 w 3223739"/>
              <a:gd name="connsiteY76" fmla="*/ 1656818 h 3042446"/>
              <a:gd name="connsiteX77" fmla="*/ 3139209 w 3223739"/>
              <a:gd name="connsiteY77" fmla="*/ 1648531 h 3042446"/>
              <a:gd name="connsiteX78" fmla="*/ 3127607 w 3223739"/>
              <a:gd name="connsiteY78" fmla="*/ 1650189 h 3042446"/>
              <a:gd name="connsiteX79" fmla="*/ 3102745 w 3223739"/>
              <a:gd name="connsiteY79" fmla="*/ 1678365 h 3042446"/>
              <a:gd name="connsiteX80" fmla="*/ 3086171 w 3223739"/>
              <a:gd name="connsiteY80" fmla="*/ 1708199 h 3042446"/>
              <a:gd name="connsiteX81" fmla="*/ 3086171 w 3223739"/>
              <a:gd name="connsiteY81" fmla="*/ 1733061 h 3042446"/>
              <a:gd name="connsiteX82" fmla="*/ 3074569 w 3223739"/>
              <a:gd name="connsiteY82" fmla="*/ 1743006 h 3042446"/>
              <a:gd name="connsiteX83" fmla="*/ 3057994 w 3223739"/>
              <a:gd name="connsiteY83" fmla="*/ 1754608 h 3042446"/>
              <a:gd name="connsiteX84" fmla="*/ 3016558 w 3223739"/>
              <a:gd name="connsiteY84" fmla="*/ 1744663 h 3042446"/>
              <a:gd name="connsiteX85" fmla="*/ 2955233 w 3223739"/>
              <a:gd name="connsiteY85" fmla="*/ 1756265 h 3042446"/>
              <a:gd name="connsiteX86" fmla="*/ 2930371 w 3223739"/>
              <a:gd name="connsiteY86" fmla="*/ 1761238 h 3042446"/>
              <a:gd name="connsiteX87" fmla="*/ 2900536 w 3223739"/>
              <a:gd name="connsiteY87" fmla="*/ 1787757 h 3042446"/>
              <a:gd name="connsiteX88" fmla="*/ 2890592 w 3223739"/>
              <a:gd name="connsiteY88" fmla="*/ 1789414 h 3042446"/>
              <a:gd name="connsiteX89" fmla="*/ 2875675 w 3223739"/>
              <a:gd name="connsiteY89" fmla="*/ 1771182 h 3042446"/>
              <a:gd name="connsiteX90" fmla="*/ 2847498 w 3223739"/>
              <a:gd name="connsiteY90" fmla="*/ 1789414 h 3042446"/>
              <a:gd name="connsiteX91" fmla="*/ 2847498 w 3223739"/>
              <a:gd name="connsiteY91" fmla="*/ 1820906 h 3042446"/>
              <a:gd name="connsiteX92" fmla="*/ 2834238 w 3223739"/>
              <a:gd name="connsiteY92" fmla="*/ 1832508 h 3042446"/>
              <a:gd name="connsiteX93" fmla="*/ 2832581 w 3223739"/>
              <a:gd name="connsiteY93" fmla="*/ 1847425 h 3042446"/>
              <a:gd name="connsiteX94" fmla="*/ 2806062 w 3223739"/>
              <a:gd name="connsiteY94" fmla="*/ 1864000 h 3042446"/>
              <a:gd name="connsiteX95" fmla="*/ 2801090 w 3223739"/>
              <a:gd name="connsiteY95" fmla="*/ 1883889 h 3042446"/>
              <a:gd name="connsiteX96" fmla="*/ 2769598 w 3223739"/>
              <a:gd name="connsiteY96" fmla="*/ 1900463 h 3042446"/>
              <a:gd name="connsiteX97" fmla="*/ 2718217 w 3223739"/>
              <a:gd name="connsiteY97" fmla="*/ 1887204 h 3042446"/>
              <a:gd name="connsiteX98" fmla="*/ 2701642 w 3223739"/>
              <a:gd name="connsiteY98" fmla="*/ 1862342 h 3042446"/>
              <a:gd name="connsiteX99" fmla="*/ 2704958 w 3223739"/>
              <a:gd name="connsiteY99" fmla="*/ 1845768 h 3042446"/>
              <a:gd name="connsiteX100" fmla="*/ 2678438 w 3223739"/>
              <a:gd name="connsiteY100" fmla="*/ 1840795 h 3042446"/>
              <a:gd name="connsiteX101" fmla="*/ 2661864 w 3223739"/>
              <a:gd name="connsiteY101" fmla="*/ 1855712 h 3042446"/>
              <a:gd name="connsiteX102" fmla="*/ 2641975 w 3223739"/>
              <a:gd name="connsiteY102" fmla="*/ 1907093 h 3042446"/>
              <a:gd name="connsiteX103" fmla="*/ 2681754 w 3223739"/>
              <a:gd name="connsiteY103" fmla="*/ 1933612 h 3042446"/>
              <a:gd name="connsiteX104" fmla="*/ 2610483 w 3223739"/>
              <a:gd name="connsiteY104" fmla="*/ 1925325 h 3042446"/>
              <a:gd name="connsiteX105" fmla="*/ 2554130 w 3223739"/>
              <a:gd name="connsiteY105" fmla="*/ 1915380 h 3042446"/>
              <a:gd name="connsiteX106" fmla="*/ 2509379 w 3223739"/>
              <a:gd name="connsiteY106" fmla="*/ 1930297 h 3042446"/>
              <a:gd name="connsiteX107" fmla="*/ 2456341 w 3223739"/>
              <a:gd name="connsiteY107" fmla="*/ 1910408 h 3042446"/>
              <a:gd name="connsiteX108" fmla="*/ 2456341 w 3223739"/>
              <a:gd name="connsiteY108" fmla="*/ 1895491 h 3042446"/>
              <a:gd name="connsiteX109" fmla="*/ 2424849 w 3223739"/>
              <a:gd name="connsiteY109" fmla="*/ 1880574 h 3042446"/>
              <a:gd name="connsiteX110" fmla="*/ 2337004 w 3223739"/>
              <a:gd name="connsiteY110" fmla="*/ 1895491 h 3042446"/>
              <a:gd name="connsiteX111" fmla="*/ 2164623 w 3223739"/>
              <a:gd name="connsiteY111" fmla="*/ 2022763 h 3042446"/>
              <a:gd name="connsiteX112" fmla="*/ 2164629 w 3223739"/>
              <a:gd name="connsiteY112" fmla="*/ 2023115 h 3042446"/>
              <a:gd name="connsiteX113" fmla="*/ 2037005 w 3223739"/>
              <a:gd name="connsiteY113" fmla="*/ 2139136 h 3042446"/>
              <a:gd name="connsiteX114" fmla="*/ 1911039 w 3223739"/>
              <a:gd name="connsiteY114" fmla="*/ 2343002 h 3042446"/>
              <a:gd name="connsiteX115" fmla="*/ 1891150 w 3223739"/>
              <a:gd name="connsiteY115" fmla="*/ 2440792 h 3042446"/>
              <a:gd name="connsiteX116" fmla="*/ 1901095 w 3223739"/>
              <a:gd name="connsiteY116" fmla="*/ 2478913 h 3042446"/>
              <a:gd name="connsiteX117" fmla="*/ 1889493 w 3223739"/>
              <a:gd name="connsiteY117" fmla="*/ 2584990 h 3042446"/>
              <a:gd name="connsiteX118" fmla="*/ 1856344 w 3223739"/>
              <a:gd name="connsiteY118" fmla="*/ 2621454 h 3042446"/>
              <a:gd name="connsiteX119" fmla="*/ 1858001 w 3223739"/>
              <a:gd name="connsiteY119" fmla="*/ 2671177 h 3042446"/>
              <a:gd name="connsiteX120" fmla="*/ 1834797 w 3223739"/>
              <a:gd name="connsiteY120" fmla="*/ 2639686 h 3042446"/>
              <a:gd name="connsiteX121" fmla="*/ 1816565 w 3223739"/>
              <a:gd name="connsiteY121" fmla="*/ 2624769 h 3042446"/>
              <a:gd name="connsiteX122" fmla="*/ 1801648 w 3223739"/>
              <a:gd name="connsiteY122" fmla="*/ 2589962 h 3042446"/>
              <a:gd name="connsiteX123" fmla="*/ 1725405 w 3223739"/>
              <a:gd name="connsiteY123" fmla="*/ 2541896 h 3042446"/>
              <a:gd name="connsiteX124" fmla="*/ 1712145 w 3223739"/>
              <a:gd name="connsiteY124" fmla="*/ 2517035 h 3042446"/>
              <a:gd name="connsiteX125" fmla="*/ 1624301 w 3223739"/>
              <a:gd name="connsiteY125" fmla="*/ 2502118 h 3042446"/>
              <a:gd name="connsiteX126" fmla="*/ 1582865 w 3223739"/>
              <a:gd name="connsiteY126" fmla="*/ 2473941 h 3042446"/>
              <a:gd name="connsiteX127" fmla="*/ 1543086 w 3223739"/>
              <a:gd name="connsiteY127" fmla="*/ 2465654 h 3042446"/>
              <a:gd name="connsiteX128" fmla="*/ 1516567 w 3223739"/>
              <a:gd name="connsiteY128" fmla="*/ 2437477 h 3042446"/>
              <a:gd name="connsiteX129" fmla="*/ 1425407 w 3223739"/>
              <a:gd name="connsiteY129" fmla="*/ 2394383 h 3042446"/>
              <a:gd name="connsiteX130" fmla="*/ 1325960 w 3223739"/>
              <a:gd name="connsiteY130" fmla="*/ 2329743 h 3042446"/>
              <a:gd name="connsiteX131" fmla="*/ 1287838 w 3223739"/>
              <a:gd name="connsiteY131" fmla="*/ 2273390 h 3042446"/>
              <a:gd name="connsiteX132" fmla="*/ 1218226 w 3223739"/>
              <a:gd name="connsiteY132" fmla="*/ 2263445 h 3042446"/>
              <a:gd name="connsiteX133" fmla="*/ 1199993 w 3223739"/>
              <a:gd name="connsiteY133" fmla="*/ 2263445 h 3042446"/>
              <a:gd name="connsiteX134" fmla="*/ 1138668 w 3223739"/>
              <a:gd name="connsiteY134" fmla="*/ 2190517 h 3042446"/>
              <a:gd name="connsiteX135" fmla="*/ 1007518 w 3223739"/>
              <a:gd name="connsiteY135" fmla="*/ 2152811 h 3042446"/>
              <a:gd name="connsiteX136" fmla="*/ 868504 w 3223739"/>
              <a:gd name="connsiteY136" fmla="*/ 2193832 h 3042446"/>
              <a:gd name="connsiteX137" fmla="*/ 757454 w 3223739"/>
              <a:gd name="connsiteY137" fmla="*/ 2284992 h 3042446"/>
              <a:gd name="connsiteX138" fmla="*/ 734250 w 3223739"/>
              <a:gd name="connsiteY138" fmla="*/ 2289964 h 3042446"/>
              <a:gd name="connsiteX139" fmla="*/ 658007 w 3223739"/>
              <a:gd name="connsiteY139" fmla="*/ 2387754 h 3042446"/>
              <a:gd name="connsiteX140" fmla="*/ 631488 w 3223739"/>
              <a:gd name="connsiteY140" fmla="*/ 2381124 h 3042446"/>
              <a:gd name="connsiteX141" fmla="*/ 609941 w 3223739"/>
              <a:gd name="connsiteY141" fmla="*/ 2334715 h 3042446"/>
              <a:gd name="connsiteX142" fmla="*/ 593367 w 3223739"/>
              <a:gd name="connsiteY142" fmla="*/ 2273390 h 3042446"/>
              <a:gd name="connsiteX143" fmla="*/ 530384 w 3223739"/>
              <a:gd name="connsiteY143" fmla="*/ 2245213 h 3042446"/>
              <a:gd name="connsiteX144" fmla="*/ 537014 w 3223739"/>
              <a:gd name="connsiteY144" fmla="*/ 2220351 h 3042446"/>
              <a:gd name="connsiteX145" fmla="*/ 479003 w 3223739"/>
              <a:gd name="connsiteY145" fmla="*/ 2180572 h 3042446"/>
              <a:gd name="connsiteX146" fmla="*/ 430937 w 3223739"/>
              <a:gd name="connsiteY146" fmla="*/ 2202119 h 3042446"/>
              <a:gd name="connsiteX147" fmla="*/ 404418 w 3223739"/>
              <a:gd name="connsiteY147" fmla="*/ 2180572 h 3042446"/>
              <a:gd name="connsiteX148" fmla="*/ 374584 w 3223739"/>
              <a:gd name="connsiteY148" fmla="*/ 2190517 h 3042446"/>
              <a:gd name="connsiteX149" fmla="*/ 365604 w 3223739"/>
              <a:gd name="connsiteY149" fmla="*/ 2189476 h 3042446"/>
              <a:gd name="connsiteX150" fmla="*/ 296684 w 3223739"/>
              <a:gd name="connsiteY150" fmla="*/ 2280019 h 3042446"/>
              <a:gd name="connsiteX151" fmla="*/ 270164 w 3223739"/>
              <a:gd name="connsiteY151" fmla="*/ 2397698 h 3042446"/>
              <a:gd name="connsiteX152" fmla="*/ 281767 w 3223739"/>
              <a:gd name="connsiteY152" fmla="*/ 2437477 h 3042446"/>
              <a:gd name="connsiteX153" fmla="*/ 334805 w 3223739"/>
              <a:gd name="connsiteY153" fmla="*/ 2444107 h 3042446"/>
              <a:gd name="connsiteX154" fmla="*/ 404418 w 3223739"/>
              <a:gd name="connsiteY154" fmla="*/ 2518692 h 3042446"/>
              <a:gd name="connsiteX155" fmla="*/ 432594 w 3223739"/>
              <a:gd name="connsiteY155" fmla="*/ 2531952 h 3042446"/>
              <a:gd name="connsiteX156" fmla="*/ 502207 w 3223739"/>
              <a:gd name="connsiteY156" fmla="*/ 2507090 h 3042446"/>
              <a:gd name="connsiteX157" fmla="*/ 530384 w 3223739"/>
              <a:gd name="connsiteY157" fmla="*/ 2522007 h 3042446"/>
              <a:gd name="connsiteX158" fmla="*/ 555246 w 3223739"/>
              <a:gd name="connsiteY158" fmla="*/ 2588305 h 3042446"/>
              <a:gd name="connsiteX159" fmla="*/ 603312 w 3223739"/>
              <a:gd name="connsiteY159" fmla="*/ 2614824 h 3042446"/>
              <a:gd name="connsiteX160" fmla="*/ 623201 w 3223739"/>
              <a:gd name="connsiteY160" fmla="*/ 2667863 h 3042446"/>
              <a:gd name="connsiteX161" fmla="*/ 686184 w 3223739"/>
              <a:gd name="connsiteY161" fmla="*/ 2681122 h 3042446"/>
              <a:gd name="connsiteX162" fmla="*/ 734250 w 3223739"/>
              <a:gd name="connsiteY162" fmla="*/ 2710956 h 3042446"/>
              <a:gd name="connsiteX163" fmla="*/ 730935 w 3223739"/>
              <a:gd name="connsiteY163" fmla="*/ 2729188 h 3042446"/>
              <a:gd name="connsiteX164" fmla="*/ 754140 w 3223739"/>
              <a:gd name="connsiteY164" fmla="*/ 2740790 h 3042446"/>
              <a:gd name="connsiteX165" fmla="*/ 755797 w 3223739"/>
              <a:gd name="connsiteY165" fmla="*/ 2754050 h 3042446"/>
              <a:gd name="connsiteX166" fmla="*/ 735908 w 3223739"/>
              <a:gd name="connsiteY166" fmla="*/ 2767309 h 3042446"/>
              <a:gd name="connsiteX167" fmla="*/ 707731 w 3223739"/>
              <a:gd name="connsiteY167" fmla="*/ 2760680 h 3042446"/>
              <a:gd name="connsiteX168" fmla="*/ 696129 w 3223739"/>
              <a:gd name="connsiteY168" fmla="*/ 2802116 h 3042446"/>
              <a:gd name="connsiteX169" fmla="*/ 636461 w 3223739"/>
              <a:gd name="connsiteY169" fmla="*/ 2820348 h 3042446"/>
              <a:gd name="connsiteX170" fmla="*/ 623201 w 3223739"/>
              <a:gd name="connsiteY170" fmla="*/ 2790514 h 3042446"/>
              <a:gd name="connsiteX171" fmla="*/ 527069 w 3223739"/>
              <a:gd name="connsiteY171" fmla="*/ 2773939 h 3042446"/>
              <a:gd name="connsiteX172" fmla="*/ 507180 w 3223739"/>
              <a:gd name="connsiteY172" fmla="*/ 2790514 h 3042446"/>
              <a:gd name="connsiteX173" fmla="*/ 503865 w 3223739"/>
              <a:gd name="connsiteY173" fmla="*/ 2745763 h 3042446"/>
              <a:gd name="connsiteX174" fmla="*/ 479003 w 3223739"/>
              <a:gd name="connsiteY174" fmla="*/ 2730846 h 3042446"/>
              <a:gd name="connsiteX175" fmla="*/ 457456 w 3223739"/>
              <a:gd name="connsiteY175" fmla="*/ 2742448 h 3042446"/>
              <a:gd name="connsiteX176" fmla="*/ 437567 w 3223739"/>
              <a:gd name="connsiteY176" fmla="*/ 2795486 h 3042446"/>
              <a:gd name="connsiteX177" fmla="*/ 411048 w 3223739"/>
              <a:gd name="connsiteY177" fmla="*/ 2810403 h 3042446"/>
              <a:gd name="connsiteX178" fmla="*/ 364639 w 3223739"/>
              <a:gd name="connsiteY178" fmla="*/ 2825320 h 3042446"/>
              <a:gd name="connsiteX179" fmla="*/ 353037 w 3223739"/>
              <a:gd name="connsiteY179" fmla="*/ 2838580 h 3042446"/>
              <a:gd name="connsiteX180" fmla="*/ 353037 w 3223739"/>
              <a:gd name="connsiteY180" fmla="*/ 2918137 h 3042446"/>
              <a:gd name="connsiteX181" fmla="*/ 356352 w 3223739"/>
              <a:gd name="connsiteY181" fmla="*/ 2931397 h 3042446"/>
              <a:gd name="connsiteX182" fmla="*/ 338120 w 3223739"/>
              <a:gd name="connsiteY182" fmla="*/ 2949629 h 3042446"/>
              <a:gd name="connsiteX183" fmla="*/ 265192 w 3223739"/>
              <a:gd name="connsiteY183" fmla="*/ 2976148 h 3042446"/>
              <a:gd name="connsiteX184" fmla="*/ 228728 w 3223739"/>
              <a:gd name="connsiteY184" fmla="*/ 3042446 h 3042446"/>
              <a:gd name="connsiteX185" fmla="*/ 198894 w 3223739"/>
              <a:gd name="connsiteY185" fmla="*/ 3014269 h 3042446"/>
              <a:gd name="connsiteX186" fmla="*/ 162430 w 3223739"/>
              <a:gd name="connsiteY186" fmla="*/ 3024214 h 3042446"/>
              <a:gd name="connsiteX187" fmla="*/ 149171 w 3223739"/>
              <a:gd name="connsiteY187" fmla="*/ 3009297 h 3042446"/>
              <a:gd name="connsiteX188" fmla="*/ 111049 w 3223739"/>
              <a:gd name="connsiteY188" fmla="*/ 2904878 h 3042446"/>
              <a:gd name="connsiteX189" fmla="*/ 127624 w 3223739"/>
              <a:gd name="connsiteY189" fmla="*/ 2835265 h 3042446"/>
              <a:gd name="connsiteX190" fmla="*/ 159115 w 3223739"/>
              <a:gd name="connsiteY190" fmla="*/ 2787199 h 3042446"/>
              <a:gd name="connsiteX191" fmla="*/ 155800 w 3223739"/>
              <a:gd name="connsiteY191" fmla="*/ 2745763 h 3042446"/>
              <a:gd name="connsiteX192" fmla="*/ 187292 w 3223739"/>
              <a:gd name="connsiteY192" fmla="*/ 2742448 h 3042446"/>
              <a:gd name="connsiteX193" fmla="*/ 197237 w 3223739"/>
              <a:gd name="connsiteY193" fmla="*/ 2603222 h 3042446"/>
              <a:gd name="connsiteX194" fmla="*/ 127624 w 3223739"/>
              <a:gd name="connsiteY194" fmla="*/ 2518692 h 3042446"/>
              <a:gd name="connsiteX195" fmla="*/ 76242 w 3223739"/>
              <a:gd name="connsiteY195" fmla="*/ 2507090 h 3042446"/>
              <a:gd name="connsiteX196" fmla="*/ 58011 w 3223739"/>
              <a:gd name="connsiteY196" fmla="*/ 2450737 h 3042446"/>
              <a:gd name="connsiteX197" fmla="*/ 13260 w 3223739"/>
              <a:gd name="connsiteY197" fmla="*/ 2445764 h 3042446"/>
              <a:gd name="connsiteX198" fmla="*/ 6630 w 3223739"/>
              <a:gd name="connsiteY198" fmla="*/ 2424217 h 3042446"/>
              <a:gd name="connsiteX199" fmla="*/ 13260 w 3223739"/>
              <a:gd name="connsiteY199" fmla="*/ 2409300 h 3042446"/>
              <a:gd name="connsiteX200" fmla="*/ 0 w 3223739"/>
              <a:gd name="connsiteY200" fmla="*/ 2376151 h 3042446"/>
              <a:gd name="connsiteX201" fmla="*/ 8287 w 3223739"/>
              <a:gd name="connsiteY201" fmla="*/ 2354605 h 3042446"/>
              <a:gd name="connsiteX202" fmla="*/ 28176 w 3223739"/>
              <a:gd name="connsiteY202" fmla="*/ 2333058 h 3042446"/>
              <a:gd name="connsiteX203" fmla="*/ 38122 w 3223739"/>
              <a:gd name="connsiteY203" fmla="*/ 2294936 h 3042446"/>
              <a:gd name="connsiteX204" fmla="*/ 43094 w 3223739"/>
              <a:gd name="connsiteY204" fmla="*/ 2256815 h 3042446"/>
              <a:gd name="connsiteX205" fmla="*/ 28176 w 3223739"/>
              <a:gd name="connsiteY205" fmla="*/ 2177257 h 3042446"/>
              <a:gd name="connsiteX206" fmla="*/ 23204 w 3223739"/>
              <a:gd name="connsiteY206" fmla="*/ 2163998 h 3042446"/>
              <a:gd name="connsiteX207" fmla="*/ 36464 w 3223739"/>
              <a:gd name="connsiteY207" fmla="*/ 2142451 h 3042446"/>
              <a:gd name="connsiteX208" fmla="*/ 41243 w 3223739"/>
              <a:gd name="connsiteY208" fmla="*/ 2142668 h 3042446"/>
              <a:gd name="connsiteX209" fmla="*/ 79558 w 3223739"/>
              <a:gd name="connsiteY209" fmla="*/ 2110959 h 3042446"/>
              <a:gd name="connsiteX210" fmla="*/ 135911 w 3223739"/>
              <a:gd name="connsiteY210" fmla="*/ 2112617 h 3042446"/>
              <a:gd name="connsiteX211" fmla="*/ 157458 w 3223739"/>
              <a:gd name="connsiteY211" fmla="*/ 2101015 h 3042446"/>
              <a:gd name="connsiteX212" fmla="*/ 177347 w 3223739"/>
              <a:gd name="connsiteY212" fmla="*/ 2067866 h 3042446"/>
              <a:gd name="connsiteX213" fmla="*/ 202209 w 3223739"/>
              <a:gd name="connsiteY213" fmla="*/ 2067866 h 3042446"/>
              <a:gd name="connsiteX214" fmla="*/ 203867 w 3223739"/>
              <a:gd name="connsiteY214" fmla="*/ 2049634 h 3042446"/>
              <a:gd name="connsiteX215" fmla="*/ 220441 w 3223739"/>
              <a:gd name="connsiteY215" fmla="*/ 2018142 h 3042446"/>
              <a:gd name="connsiteX216" fmla="*/ 241988 w 3223739"/>
              <a:gd name="connsiteY216" fmla="*/ 2034717 h 3042446"/>
              <a:gd name="connsiteX217" fmla="*/ 255248 w 3223739"/>
              <a:gd name="connsiteY217" fmla="*/ 2051291 h 3042446"/>
              <a:gd name="connsiteX218" fmla="*/ 288396 w 3223739"/>
              <a:gd name="connsiteY218" fmla="*/ 2044662 h 3042446"/>
              <a:gd name="connsiteX219" fmla="*/ 290054 w 3223739"/>
              <a:gd name="connsiteY219" fmla="*/ 2001568 h 3042446"/>
              <a:gd name="connsiteX220" fmla="*/ 313258 w 3223739"/>
              <a:gd name="connsiteY220" fmla="*/ 1980021 h 3042446"/>
              <a:gd name="connsiteX221" fmla="*/ 344750 w 3223739"/>
              <a:gd name="connsiteY221" fmla="*/ 1928640 h 3042446"/>
              <a:gd name="connsiteX222" fmla="*/ 402760 w 3223739"/>
              <a:gd name="connsiteY222" fmla="*/ 1890519 h 3042446"/>
              <a:gd name="connsiteX223" fmla="*/ 407732 w 3223739"/>
              <a:gd name="connsiteY223" fmla="*/ 1872287 h 3042446"/>
              <a:gd name="connsiteX224" fmla="*/ 391158 w 3223739"/>
              <a:gd name="connsiteY224" fmla="*/ 1850740 h 3042446"/>
              <a:gd name="connsiteX225" fmla="*/ 351379 w 3223739"/>
              <a:gd name="connsiteY225" fmla="*/ 1787757 h 3042446"/>
              <a:gd name="connsiteX226" fmla="*/ 295026 w 3223739"/>
              <a:gd name="connsiteY226" fmla="*/ 1719801 h 3042446"/>
              <a:gd name="connsiteX227" fmla="*/ 313258 w 3223739"/>
              <a:gd name="connsiteY227" fmla="*/ 1663448 h 3042446"/>
              <a:gd name="connsiteX228" fmla="*/ 309943 w 3223739"/>
              <a:gd name="connsiteY228" fmla="*/ 1640244 h 3042446"/>
              <a:gd name="connsiteX229" fmla="*/ 353037 w 3223739"/>
              <a:gd name="connsiteY229" fmla="*/ 1643559 h 3042446"/>
              <a:gd name="connsiteX230" fmla="*/ 366296 w 3223739"/>
              <a:gd name="connsiteY230" fmla="*/ 1636929 h 3042446"/>
              <a:gd name="connsiteX231" fmla="*/ 376241 w 3223739"/>
              <a:gd name="connsiteY231" fmla="*/ 1615382 h 3042446"/>
              <a:gd name="connsiteX232" fmla="*/ 391158 w 3223739"/>
              <a:gd name="connsiteY232" fmla="*/ 1615382 h 3042446"/>
              <a:gd name="connsiteX233" fmla="*/ 439224 w 3223739"/>
              <a:gd name="connsiteY233" fmla="*/ 1663448 h 3042446"/>
              <a:gd name="connsiteX234" fmla="*/ 455799 w 3223739"/>
              <a:gd name="connsiteY234" fmla="*/ 1663448 h 3042446"/>
              <a:gd name="connsiteX235" fmla="*/ 470716 w 3223739"/>
              <a:gd name="connsiteY235" fmla="*/ 1676708 h 3042446"/>
              <a:gd name="connsiteX236" fmla="*/ 469058 w 3223739"/>
              <a:gd name="connsiteY236" fmla="*/ 1698255 h 3042446"/>
              <a:gd name="connsiteX237" fmla="*/ 540328 w 3223739"/>
              <a:gd name="connsiteY237" fmla="*/ 1728089 h 3042446"/>
              <a:gd name="connsiteX238" fmla="*/ 553588 w 3223739"/>
              <a:gd name="connsiteY238" fmla="*/ 1746321 h 3042446"/>
              <a:gd name="connsiteX239" fmla="*/ 586738 w 3223739"/>
              <a:gd name="connsiteY239" fmla="*/ 1729746 h 3042446"/>
              <a:gd name="connsiteX240" fmla="*/ 601654 w 3223739"/>
              <a:gd name="connsiteY240" fmla="*/ 1733061 h 3042446"/>
              <a:gd name="connsiteX241" fmla="*/ 621544 w 3223739"/>
              <a:gd name="connsiteY241" fmla="*/ 1729746 h 3042446"/>
              <a:gd name="connsiteX242" fmla="*/ 651378 w 3223739"/>
              <a:gd name="connsiteY242" fmla="*/ 1706542 h 3042446"/>
              <a:gd name="connsiteX243" fmla="*/ 664637 w 3223739"/>
              <a:gd name="connsiteY243" fmla="*/ 1706542 h 3042446"/>
              <a:gd name="connsiteX244" fmla="*/ 671267 w 3223739"/>
              <a:gd name="connsiteY244" fmla="*/ 1749635 h 3042446"/>
              <a:gd name="connsiteX245" fmla="*/ 750825 w 3223739"/>
              <a:gd name="connsiteY245" fmla="*/ 1781127 h 3042446"/>
              <a:gd name="connsiteX246" fmla="*/ 818780 w 3223739"/>
              <a:gd name="connsiteY246" fmla="*/ 1747978 h 3042446"/>
              <a:gd name="connsiteX247" fmla="*/ 878449 w 3223739"/>
              <a:gd name="connsiteY247" fmla="*/ 1648531 h 3042446"/>
              <a:gd name="connsiteX248" fmla="*/ 890208 w 3223739"/>
              <a:gd name="connsiteY248" fmla="*/ 1585815 h 3042446"/>
              <a:gd name="connsiteX249" fmla="*/ 886814 w 3223739"/>
              <a:gd name="connsiteY249" fmla="*/ 1586100 h 3042446"/>
              <a:gd name="connsiteX250" fmla="*/ 841353 w 3223739"/>
              <a:gd name="connsiteY250" fmla="*/ 1502755 h 3042446"/>
              <a:gd name="connsiteX251" fmla="*/ 864084 w 3223739"/>
              <a:gd name="connsiteY251" fmla="*/ 1464870 h 3042446"/>
              <a:gd name="connsiteX252" fmla="*/ 864084 w 3223739"/>
              <a:gd name="connsiteY252" fmla="*/ 1442139 h 3042446"/>
              <a:gd name="connsiteX253" fmla="*/ 846404 w 3223739"/>
              <a:gd name="connsiteY253" fmla="*/ 1424460 h 3042446"/>
              <a:gd name="connsiteX254" fmla="*/ 826200 w 3223739"/>
              <a:gd name="connsiteY254" fmla="*/ 1353742 h 3042446"/>
              <a:gd name="connsiteX255" fmla="*/ 843879 w 3223739"/>
              <a:gd name="connsiteY255" fmla="*/ 1328486 h 3042446"/>
              <a:gd name="connsiteX256" fmla="*/ 843879 w 3223739"/>
              <a:gd name="connsiteY256" fmla="*/ 1313332 h 3042446"/>
              <a:gd name="connsiteX257" fmla="*/ 869135 w 3223739"/>
              <a:gd name="connsiteY257" fmla="*/ 1300704 h 3042446"/>
              <a:gd name="connsiteX258" fmla="*/ 914597 w 3223739"/>
              <a:gd name="connsiteY258" fmla="*/ 1272922 h 3042446"/>
              <a:gd name="connsiteX259" fmla="*/ 929750 w 3223739"/>
              <a:gd name="connsiteY259" fmla="*/ 1277973 h 3042446"/>
              <a:gd name="connsiteX260" fmla="*/ 977738 w 3223739"/>
              <a:gd name="connsiteY260" fmla="*/ 1237563 h 3042446"/>
              <a:gd name="connsiteX261" fmla="*/ 1010571 w 3223739"/>
              <a:gd name="connsiteY261" fmla="*/ 1126434 h 3042446"/>
              <a:gd name="connsiteX262" fmla="*/ 1002994 w 3223739"/>
              <a:gd name="connsiteY262" fmla="*/ 916807 h 3042446"/>
              <a:gd name="connsiteX263" fmla="*/ 1035827 w 3223739"/>
              <a:gd name="connsiteY263" fmla="*/ 886499 h 3042446"/>
              <a:gd name="connsiteX264" fmla="*/ 1043404 w 3223739"/>
              <a:gd name="connsiteY264" fmla="*/ 856191 h 3042446"/>
              <a:gd name="connsiteX265" fmla="*/ 1058558 w 3223739"/>
              <a:gd name="connsiteY265" fmla="*/ 815781 h 3042446"/>
              <a:gd name="connsiteX266" fmla="*/ 1071186 w 3223739"/>
              <a:gd name="connsiteY266" fmla="*/ 742538 h 3042446"/>
              <a:gd name="connsiteX267" fmla="*/ 1083814 w 3223739"/>
              <a:gd name="connsiteY267" fmla="*/ 651615 h 3042446"/>
              <a:gd name="connsiteX268" fmla="*/ 1043404 w 3223739"/>
              <a:gd name="connsiteY268" fmla="*/ 439461 h 3042446"/>
              <a:gd name="connsiteX269" fmla="*/ 965109 w 3223739"/>
              <a:gd name="connsiteY269" fmla="*/ 262666 h 3042446"/>
              <a:gd name="connsiteX270" fmla="*/ 962583 w 3223739"/>
              <a:gd name="connsiteY270" fmla="*/ 217205 h 3042446"/>
              <a:gd name="connsiteX271" fmla="*/ 985315 w 3223739"/>
              <a:gd name="connsiteY271" fmla="*/ 181846 h 3042446"/>
              <a:gd name="connsiteX272" fmla="*/ 985315 w 3223739"/>
              <a:gd name="connsiteY272" fmla="*/ 169218 h 3042446"/>
              <a:gd name="connsiteX273" fmla="*/ 1000468 w 3223739"/>
              <a:gd name="connsiteY273" fmla="*/ 133859 h 3042446"/>
              <a:gd name="connsiteX274" fmla="*/ 990365 w 3223739"/>
              <a:gd name="connsiteY274" fmla="*/ 103551 h 3042446"/>
              <a:gd name="connsiteX275" fmla="*/ 992891 w 3223739"/>
              <a:gd name="connsiteY275" fmla="*/ 63141 h 3042446"/>
              <a:gd name="connsiteX276" fmla="*/ 1035827 w 3223739"/>
              <a:gd name="connsiteY276" fmla="*/ 95974 h 3042446"/>
              <a:gd name="connsiteX277" fmla="*/ 1058558 w 3223739"/>
              <a:gd name="connsiteY277" fmla="*/ 103551 h 3042446"/>
              <a:gd name="connsiteX278" fmla="*/ 1106545 w 3223739"/>
              <a:gd name="connsiteY278" fmla="*/ 83346 h 3042446"/>
              <a:gd name="connsiteX279" fmla="*/ 1119173 w 3223739"/>
              <a:gd name="connsiteY279" fmla="*/ 60615 h 3042446"/>
              <a:gd name="connsiteX280" fmla="*/ 1129276 w 3223739"/>
              <a:gd name="connsiteY280" fmla="*/ 15154 h 304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3223739" h="3042446">
                <a:moveTo>
                  <a:pt x="1159583" y="0"/>
                </a:moveTo>
                <a:lnTo>
                  <a:pt x="1179789" y="37885"/>
                </a:lnTo>
                <a:lnTo>
                  <a:pt x="1207571" y="60615"/>
                </a:lnTo>
                <a:lnTo>
                  <a:pt x="1220198" y="106077"/>
                </a:lnTo>
                <a:lnTo>
                  <a:pt x="1283340" y="138910"/>
                </a:lnTo>
                <a:lnTo>
                  <a:pt x="1447506" y="358641"/>
                </a:lnTo>
                <a:lnTo>
                  <a:pt x="1462660" y="371269"/>
                </a:lnTo>
                <a:lnTo>
                  <a:pt x="1485390" y="421781"/>
                </a:lnTo>
                <a:lnTo>
                  <a:pt x="1495493" y="434410"/>
                </a:lnTo>
                <a:lnTo>
                  <a:pt x="1503070" y="467243"/>
                </a:lnTo>
                <a:lnTo>
                  <a:pt x="1538429" y="492499"/>
                </a:lnTo>
                <a:lnTo>
                  <a:pt x="1553583" y="522807"/>
                </a:lnTo>
                <a:lnTo>
                  <a:pt x="1606621" y="618781"/>
                </a:lnTo>
                <a:lnTo>
                  <a:pt x="1682390" y="676871"/>
                </a:lnTo>
                <a:lnTo>
                  <a:pt x="1727852" y="745063"/>
                </a:lnTo>
                <a:lnTo>
                  <a:pt x="1907172" y="876396"/>
                </a:lnTo>
                <a:lnTo>
                  <a:pt x="1924851" y="911755"/>
                </a:lnTo>
                <a:lnTo>
                  <a:pt x="2081441" y="1000153"/>
                </a:lnTo>
                <a:lnTo>
                  <a:pt x="2394620" y="1075922"/>
                </a:lnTo>
                <a:lnTo>
                  <a:pt x="2399672" y="1126434"/>
                </a:lnTo>
                <a:lnTo>
                  <a:pt x="2419876" y="1141588"/>
                </a:lnTo>
                <a:lnTo>
                  <a:pt x="2435031" y="1174421"/>
                </a:lnTo>
                <a:lnTo>
                  <a:pt x="2471549" y="1184534"/>
                </a:lnTo>
                <a:lnTo>
                  <a:pt x="2499665" y="1174494"/>
                </a:lnTo>
                <a:lnTo>
                  <a:pt x="2539759" y="1087259"/>
                </a:lnTo>
                <a:lnTo>
                  <a:pt x="2580831" y="1046102"/>
                </a:lnTo>
                <a:lnTo>
                  <a:pt x="2582986" y="1030275"/>
                </a:lnTo>
                <a:lnTo>
                  <a:pt x="2651317" y="942856"/>
                </a:lnTo>
                <a:lnTo>
                  <a:pt x="2662748" y="894437"/>
                </a:lnTo>
                <a:lnTo>
                  <a:pt x="2704245" y="814648"/>
                </a:lnTo>
                <a:lnTo>
                  <a:pt x="2715110" y="817741"/>
                </a:lnTo>
                <a:lnTo>
                  <a:pt x="2733319" y="873420"/>
                </a:lnTo>
                <a:lnTo>
                  <a:pt x="2724512" y="908493"/>
                </a:lnTo>
                <a:lnTo>
                  <a:pt x="2727504" y="951622"/>
                </a:lnTo>
                <a:lnTo>
                  <a:pt x="2710315" y="983134"/>
                </a:lnTo>
                <a:lnTo>
                  <a:pt x="2693310" y="1042884"/>
                </a:lnTo>
                <a:lnTo>
                  <a:pt x="2641601" y="1150300"/>
                </a:lnTo>
                <a:lnTo>
                  <a:pt x="2649557" y="1192492"/>
                </a:lnTo>
                <a:lnTo>
                  <a:pt x="2647239" y="1212297"/>
                </a:lnTo>
                <a:lnTo>
                  <a:pt x="2695171" y="1204729"/>
                </a:lnTo>
                <a:lnTo>
                  <a:pt x="2750735" y="1126434"/>
                </a:lnTo>
                <a:lnTo>
                  <a:pt x="2798722" y="1093601"/>
                </a:lnTo>
                <a:lnTo>
                  <a:pt x="2803773" y="1078447"/>
                </a:lnTo>
                <a:lnTo>
                  <a:pt x="2887119" y="1005204"/>
                </a:lnTo>
                <a:lnTo>
                  <a:pt x="2907324" y="959742"/>
                </a:lnTo>
                <a:lnTo>
                  <a:pt x="2962888" y="889024"/>
                </a:lnTo>
                <a:lnTo>
                  <a:pt x="2972991" y="894076"/>
                </a:lnTo>
                <a:lnTo>
                  <a:pt x="2980568" y="952165"/>
                </a:lnTo>
                <a:lnTo>
                  <a:pt x="2965414" y="984999"/>
                </a:lnTo>
                <a:lnTo>
                  <a:pt x="2960362" y="1027935"/>
                </a:lnTo>
                <a:lnTo>
                  <a:pt x="2937632" y="1055717"/>
                </a:lnTo>
                <a:lnTo>
                  <a:pt x="2909850" y="1111281"/>
                </a:lnTo>
                <a:lnTo>
                  <a:pt x="2839132" y="1207255"/>
                </a:lnTo>
                <a:lnTo>
                  <a:pt x="2839132" y="1250191"/>
                </a:lnTo>
                <a:lnTo>
                  <a:pt x="2826504" y="1290601"/>
                </a:lnTo>
                <a:lnTo>
                  <a:pt x="2863395" y="1408191"/>
                </a:lnTo>
                <a:lnTo>
                  <a:pt x="2893907" y="1428090"/>
                </a:lnTo>
                <a:lnTo>
                  <a:pt x="2893907" y="1449637"/>
                </a:lnTo>
                <a:lnTo>
                  <a:pt x="2910481" y="1467869"/>
                </a:lnTo>
                <a:lnTo>
                  <a:pt x="2912139" y="1517593"/>
                </a:lnTo>
                <a:lnTo>
                  <a:pt x="2937001" y="1555714"/>
                </a:lnTo>
                <a:lnTo>
                  <a:pt x="2968492" y="1635271"/>
                </a:lnTo>
                <a:lnTo>
                  <a:pt x="2995011" y="1660133"/>
                </a:lnTo>
                <a:lnTo>
                  <a:pt x="3004956" y="1676708"/>
                </a:lnTo>
                <a:lnTo>
                  <a:pt x="3051364" y="1689967"/>
                </a:lnTo>
                <a:lnTo>
                  <a:pt x="3071254" y="1656818"/>
                </a:lnTo>
                <a:lnTo>
                  <a:pt x="3099430" y="1645216"/>
                </a:lnTo>
                <a:lnTo>
                  <a:pt x="3107718" y="1630299"/>
                </a:lnTo>
                <a:lnTo>
                  <a:pt x="3129265" y="1617040"/>
                </a:lnTo>
                <a:lnTo>
                  <a:pt x="3145840" y="1597150"/>
                </a:lnTo>
                <a:lnTo>
                  <a:pt x="3180646" y="1607095"/>
                </a:lnTo>
                <a:lnTo>
                  <a:pt x="3195563" y="1592178"/>
                </a:lnTo>
                <a:lnTo>
                  <a:pt x="3223739" y="1598808"/>
                </a:lnTo>
                <a:lnTo>
                  <a:pt x="3217109" y="1613725"/>
                </a:lnTo>
                <a:lnTo>
                  <a:pt x="3193905" y="1635271"/>
                </a:lnTo>
                <a:lnTo>
                  <a:pt x="3180646" y="1638586"/>
                </a:lnTo>
                <a:lnTo>
                  <a:pt x="3149154" y="1656818"/>
                </a:lnTo>
                <a:lnTo>
                  <a:pt x="3139209" y="1648531"/>
                </a:lnTo>
                <a:lnTo>
                  <a:pt x="3127607" y="1650189"/>
                </a:lnTo>
                <a:lnTo>
                  <a:pt x="3102745" y="1678365"/>
                </a:lnTo>
                <a:lnTo>
                  <a:pt x="3086171" y="1708199"/>
                </a:lnTo>
                <a:lnTo>
                  <a:pt x="3086171" y="1733061"/>
                </a:lnTo>
                <a:lnTo>
                  <a:pt x="3074569" y="1743006"/>
                </a:lnTo>
                <a:lnTo>
                  <a:pt x="3057994" y="1754608"/>
                </a:lnTo>
                <a:lnTo>
                  <a:pt x="3016558" y="1744663"/>
                </a:lnTo>
                <a:lnTo>
                  <a:pt x="2955233" y="1756265"/>
                </a:lnTo>
                <a:lnTo>
                  <a:pt x="2930371" y="1761238"/>
                </a:lnTo>
                <a:lnTo>
                  <a:pt x="2900536" y="1787757"/>
                </a:lnTo>
                <a:lnTo>
                  <a:pt x="2890592" y="1789414"/>
                </a:lnTo>
                <a:lnTo>
                  <a:pt x="2875675" y="1771182"/>
                </a:lnTo>
                <a:lnTo>
                  <a:pt x="2847498" y="1789414"/>
                </a:lnTo>
                <a:lnTo>
                  <a:pt x="2847498" y="1820906"/>
                </a:lnTo>
                <a:lnTo>
                  <a:pt x="2834238" y="1832508"/>
                </a:lnTo>
                <a:lnTo>
                  <a:pt x="2832581" y="1847425"/>
                </a:lnTo>
                <a:lnTo>
                  <a:pt x="2806062" y="1864000"/>
                </a:lnTo>
                <a:lnTo>
                  <a:pt x="2801090" y="1883889"/>
                </a:lnTo>
                <a:lnTo>
                  <a:pt x="2769598" y="1900463"/>
                </a:lnTo>
                <a:lnTo>
                  <a:pt x="2718217" y="1887204"/>
                </a:lnTo>
                <a:lnTo>
                  <a:pt x="2701642" y="1862342"/>
                </a:lnTo>
                <a:lnTo>
                  <a:pt x="2704958" y="1845768"/>
                </a:lnTo>
                <a:lnTo>
                  <a:pt x="2678438" y="1840795"/>
                </a:lnTo>
                <a:lnTo>
                  <a:pt x="2661864" y="1855712"/>
                </a:lnTo>
                <a:lnTo>
                  <a:pt x="2641975" y="1907093"/>
                </a:lnTo>
                <a:lnTo>
                  <a:pt x="2681754" y="1933612"/>
                </a:lnTo>
                <a:lnTo>
                  <a:pt x="2610483" y="1925325"/>
                </a:lnTo>
                <a:lnTo>
                  <a:pt x="2554130" y="1915380"/>
                </a:lnTo>
                <a:lnTo>
                  <a:pt x="2509379" y="1930297"/>
                </a:lnTo>
                <a:lnTo>
                  <a:pt x="2456341" y="1910408"/>
                </a:lnTo>
                <a:lnTo>
                  <a:pt x="2456341" y="1895491"/>
                </a:lnTo>
                <a:lnTo>
                  <a:pt x="2424849" y="1880574"/>
                </a:lnTo>
                <a:lnTo>
                  <a:pt x="2337004" y="1895491"/>
                </a:lnTo>
                <a:lnTo>
                  <a:pt x="2164623" y="2022763"/>
                </a:lnTo>
                <a:lnTo>
                  <a:pt x="2164629" y="2023115"/>
                </a:lnTo>
                <a:lnTo>
                  <a:pt x="2037005" y="2139136"/>
                </a:lnTo>
                <a:lnTo>
                  <a:pt x="1911039" y="2343002"/>
                </a:lnTo>
                <a:lnTo>
                  <a:pt x="1891150" y="2440792"/>
                </a:lnTo>
                <a:lnTo>
                  <a:pt x="1901095" y="2478913"/>
                </a:lnTo>
                <a:lnTo>
                  <a:pt x="1889493" y="2584990"/>
                </a:lnTo>
                <a:lnTo>
                  <a:pt x="1856344" y="2621454"/>
                </a:lnTo>
                <a:lnTo>
                  <a:pt x="1858001" y="2671177"/>
                </a:lnTo>
                <a:lnTo>
                  <a:pt x="1834797" y="2639686"/>
                </a:lnTo>
                <a:lnTo>
                  <a:pt x="1816565" y="2624769"/>
                </a:lnTo>
                <a:lnTo>
                  <a:pt x="1801648" y="2589962"/>
                </a:lnTo>
                <a:lnTo>
                  <a:pt x="1725405" y="2541896"/>
                </a:lnTo>
                <a:lnTo>
                  <a:pt x="1712145" y="2517035"/>
                </a:lnTo>
                <a:lnTo>
                  <a:pt x="1624301" y="2502118"/>
                </a:lnTo>
                <a:lnTo>
                  <a:pt x="1582865" y="2473941"/>
                </a:lnTo>
                <a:lnTo>
                  <a:pt x="1543086" y="2465654"/>
                </a:lnTo>
                <a:lnTo>
                  <a:pt x="1516567" y="2437477"/>
                </a:lnTo>
                <a:lnTo>
                  <a:pt x="1425407" y="2394383"/>
                </a:lnTo>
                <a:lnTo>
                  <a:pt x="1325960" y="2329743"/>
                </a:lnTo>
                <a:lnTo>
                  <a:pt x="1287838" y="2273390"/>
                </a:lnTo>
                <a:lnTo>
                  <a:pt x="1218226" y="2263445"/>
                </a:lnTo>
                <a:lnTo>
                  <a:pt x="1199993" y="2263445"/>
                </a:lnTo>
                <a:lnTo>
                  <a:pt x="1138668" y="2190517"/>
                </a:lnTo>
                <a:lnTo>
                  <a:pt x="1007518" y="2152811"/>
                </a:lnTo>
                <a:lnTo>
                  <a:pt x="868504" y="2193832"/>
                </a:lnTo>
                <a:lnTo>
                  <a:pt x="757454" y="2284992"/>
                </a:lnTo>
                <a:lnTo>
                  <a:pt x="734250" y="2289964"/>
                </a:lnTo>
                <a:lnTo>
                  <a:pt x="658007" y="2387754"/>
                </a:lnTo>
                <a:lnTo>
                  <a:pt x="631488" y="2381124"/>
                </a:lnTo>
                <a:lnTo>
                  <a:pt x="609941" y="2334715"/>
                </a:lnTo>
                <a:lnTo>
                  <a:pt x="593367" y="2273390"/>
                </a:lnTo>
                <a:lnTo>
                  <a:pt x="530384" y="2245213"/>
                </a:lnTo>
                <a:lnTo>
                  <a:pt x="537014" y="2220351"/>
                </a:lnTo>
                <a:lnTo>
                  <a:pt x="479003" y="2180572"/>
                </a:lnTo>
                <a:lnTo>
                  <a:pt x="430937" y="2202119"/>
                </a:lnTo>
                <a:lnTo>
                  <a:pt x="404418" y="2180572"/>
                </a:lnTo>
                <a:lnTo>
                  <a:pt x="374584" y="2190517"/>
                </a:lnTo>
                <a:lnTo>
                  <a:pt x="365604" y="2189476"/>
                </a:lnTo>
                <a:lnTo>
                  <a:pt x="296684" y="2280019"/>
                </a:lnTo>
                <a:lnTo>
                  <a:pt x="270164" y="2397698"/>
                </a:lnTo>
                <a:lnTo>
                  <a:pt x="281767" y="2437477"/>
                </a:lnTo>
                <a:lnTo>
                  <a:pt x="334805" y="2444107"/>
                </a:lnTo>
                <a:lnTo>
                  <a:pt x="404418" y="2518692"/>
                </a:lnTo>
                <a:lnTo>
                  <a:pt x="432594" y="2531952"/>
                </a:lnTo>
                <a:lnTo>
                  <a:pt x="502207" y="2507090"/>
                </a:lnTo>
                <a:lnTo>
                  <a:pt x="530384" y="2522007"/>
                </a:lnTo>
                <a:lnTo>
                  <a:pt x="555246" y="2588305"/>
                </a:lnTo>
                <a:lnTo>
                  <a:pt x="603312" y="2614824"/>
                </a:lnTo>
                <a:lnTo>
                  <a:pt x="623201" y="2667863"/>
                </a:lnTo>
                <a:lnTo>
                  <a:pt x="686184" y="2681122"/>
                </a:lnTo>
                <a:lnTo>
                  <a:pt x="734250" y="2710956"/>
                </a:lnTo>
                <a:lnTo>
                  <a:pt x="730935" y="2729188"/>
                </a:lnTo>
                <a:lnTo>
                  <a:pt x="754140" y="2740790"/>
                </a:lnTo>
                <a:lnTo>
                  <a:pt x="755797" y="2754050"/>
                </a:lnTo>
                <a:lnTo>
                  <a:pt x="735908" y="2767309"/>
                </a:lnTo>
                <a:lnTo>
                  <a:pt x="707731" y="2760680"/>
                </a:lnTo>
                <a:lnTo>
                  <a:pt x="696129" y="2802116"/>
                </a:lnTo>
                <a:lnTo>
                  <a:pt x="636461" y="2820348"/>
                </a:lnTo>
                <a:lnTo>
                  <a:pt x="623201" y="2790514"/>
                </a:lnTo>
                <a:lnTo>
                  <a:pt x="527069" y="2773939"/>
                </a:lnTo>
                <a:lnTo>
                  <a:pt x="507180" y="2790514"/>
                </a:lnTo>
                <a:lnTo>
                  <a:pt x="503865" y="2745763"/>
                </a:lnTo>
                <a:lnTo>
                  <a:pt x="479003" y="2730846"/>
                </a:lnTo>
                <a:lnTo>
                  <a:pt x="457456" y="2742448"/>
                </a:lnTo>
                <a:lnTo>
                  <a:pt x="437567" y="2795486"/>
                </a:lnTo>
                <a:lnTo>
                  <a:pt x="411048" y="2810403"/>
                </a:lnTo>
                <a:lnTo>
                  <a:pt x="364639" y="2825320"/>
                </a:lnTo>
                <a:lnTo>
                  <a:pt x="353037" y="2838580"/>
                </a:lnTo>
                <a:lnTo>
                  <a:pt x="353037" y="2918137"/>
                </a:lnTo>
                <a:lnTo>
                  <a:pt x="356352" y="2931397"/>
                </a:lnTo>
                <a:lnTo>
                  <a:pt x="338120" y="2949629"/>
                </a:lnTo>
                <a:lnTo>
                  <a:pt x="265192" y="2976148"/>
                </a:lnTo>
                <a:lnTo>
                  <a:pt x="228728" y="3042446"/>
                </a:lnTo>
                <a:lnTo>
                  <a:pt x="198894" y="3014269"/>
                </a:lnTo>
                <a:lnTo>
                  <a:pt x="162430" y="3024214"/>
                </a:lnTo>
                <a:lnTo>
                  <a:pt x="149171" y="3009297"/>
                </a:lnTo>
                <a:lnTo>
                  <a:pt x="111049" y="2904878"/>
                </a:lnTo>
                <a:lnTo>
                  <a:pt x="127624" y="2835265"/>
                </a:lnTo>
                <a:lnTo>
                  <a:pt x="159115" y="2787199"/>
                </a:lnTo>
                <a:lnTo>
                  <a:pt x="155800" y="2745763"/>
                </a:lnTo>
                <a:lnTo>
                  <a:pt x="187292" y="2742448"/>
                </a:lnTo>
                <a:lnTo>
                  <a:pt x="197237" y="2603222"/>
                </a:lnTo>
                <a:lnTo>
                  <a:pt x="127624" y="2518692"/>
                </a:lnTo>
                <a:lnTo>
                  <a:pt x="76242" y="2507090"/>
                </a:lnTo>
                <a:lnTo>
                  <a:pt x="58011" y="2450737"/>
                </a:lnTo>
                <a:lnTo>
                  <a:pt x="13260" y="2445764"/>
                </a:lnTo>
                <a:lnTo>
                  <a:pt x="6630" y="2424217"/>
                </a:lnTo>
                <a:lnTo>
                  <a:pt x="13260" y="2409300"/>
                </a:lnTo>
                <a:lnTo>
                  <a:pt x="0" y="2376151"/>
                </a:lnTo>
                <a:lnTo>
                  <a:pt x="8287" y="2354605"/>
                </a:lnTo>
                <a:lnTo>
                  <a:pt x="28176" y="2333058"/>
                </a:lnTo>
                <a:lnTo>
                  <a:pt x="38122" y="2294936"/>
                </a:lnTo>
                <a:lnTo>
                  <a:pt x="43094" y="2256815"/>
                </a:lnTo>
                <a:lnTo>
                  <a:pt x="28176" y="2177257"/>
                </a:lnTo>
                <a:lnTo>
                  <a:pt x="23204" y="2163998"/>
                </a:lnTo>
                <a:lnTo>
                  <a:pt x="36464" y="2142451"/>
                </a:lnTo>
                <a:lnTo>
                  <a:pt x="41243" y="2142668"/>
                </a:lnTo>
                <a:lnTo>
                  <a:pt x="79558" y="2110959"/>
                </a:lnTo>
                <a:lnTo>
                  <a:pt x="135911" y="2112617"/>
                </a:lnTo>
                <a:lnTo>
                  <a:pt x="157458" y="2101015"/>
                </a:lnTo>
                <a:lnTo>
                  <a:pt x="177347" y="2067866"/>
                </a:lnTo>
                <a:lnTo>
                  <a:pt x="202209" y="2067866"/>
                </a:lnTo>
                <a:lnTo>
                  <a:pt x="203867" y="2049634"/>
                </a:lnTo>
                <a:lnTo>
                  <a:pt x="220441" y="2018142"/>
                </a:lnTo>
                <a:lnTo>
                  <a:pt x="241988" y="2034717"/>
                </a:lnTo>
                <a:lnTo>
                  <a:pt x="255248" y="2051291"/>
                </a:lnTo>
                <a:lnTo>
                  <a:pt x="288396" y="2044662"/>
                </a:lnTo>
                <a:lnTo>
                  <a:pt x="290054" y="2001568"/>
                </a:lnTo>
                <a:lnTo>
                  <a:pt x="313258" y="1980021"/>
                </a:lnTo>
                <a:lnTo>
                  <a:pt x="344750" y="1928640"/>
                </a:lnTo>
                <a:lnTo>
                  <a:pt x="402760" y="1890519"/>
                </a:lnTo>
                <a:lnTo>
                  <a:pt x="407732" y="1872287"/>
                </a:lnTo>
                <a:lnTo>
                  <a:pt x="391158" y="1850740"/>
                </a:lnTo>
                <a:lnTo>
                  <a:pt x="351379" y="1787757"/>
                </a:lnTo>
                <a:lnTo>
                  <a:pt x="295026" y="1719801"/>
                </a:lnTo>
                <a:lnTo>
                  <a:pt x="313258" y="1663448"/>
                </a:lnTo>
                <a:lnTo>
                  <a:pt x="309943" y="1640244"/>
                </a:lnTo>
                <a:lnTo>
                  <a:pt x="353037" y="1643559"/>
                </a:lnTo>
                <a:lnTo>
                  <a:pt x="366296" y="1636929"/>
                </a:lnTo>
                <a:lnTo>
                  <a:pt x="376241" y="1615382"/>
                </a:lnTo>
                <a:lnTo>
                  <a:pt x="391158" y="1615382"/>
                </a:lnTo>
                <a:lnTo>
                  <a:pt x="439224" y="1663448"/>
                </a:lnTo>
                <a:lnTo>
                  <a:pt x="455799" y="1663448"/>
                </a:lnTo>
                <a:lnTo>
                  <a:pt x="470716" y="1676708"/>
                </a:lnTo>
                <a:lnTo>
                  <a:pt x="469058" y="1698255"/>
                </a:lnTo>
                <a:lnTo>
                  <a:pt x="540328" y="1728089"/>
                </a:lnTo>
                <a:lnTo>
                  <a:pt x="553588" y="1746321"/>
                </a:lnTo>
                <a:lnTo>
                  <a:pt x="586738" y="1729746"/>
                </a:lnTo>
                <a:lnTo>
                  <a:pt x="601654" y="1733061"/>
                </a:lnTo>
                <a:lnTo>
                  <a:pt x="621544" y="1729746"/>
                </a:lnTo>
                <a:lnTo>
                  <a:pt x="651378" y="1706542"/>
                </a:lnTo>
                <a:lnTo>
                  <a:pt x="664637" y="1706542"/>
                </a:lnTo>
                <a:lnTo>
                  <a:pt x="671267" y="1749635"/>
                </a:lnTo>
                <a:lnTo>
                  <a:pt x="750825" y="1781127"/>
                </a:lnTo>
                <a:lnTo>
                  <a:pt x="818780" y="1747978"/>
                </a:lnTo>
                <a:lnTo>
                  <a:pt x="878449" y="1648531"/>
                </a:lnTo>
                <a:lnTo>
                  <a:pt x="890208" y="1585815"/>
                </a:lnTo>
                <a:lnTo>
                  <a:pt x="886814" y="1586100"/>
                </a:lnTo>
                <a:lnTo>
                  <a:pt x="841353" y="1502755"/>
                </a:lnTo>
                <a:lnTo>
                  <a:pt x="864084" y="1464870"/>
                </a:lnTo>
                <a:lnTo>
                  <a:pt x="864084" y="1442139"/>
                </a:lnTo>
                <a:lnTo>
                  <a:pt x="846404" y="1424460"/>
                </a:lnTo>
                <a:lnTo>
                  <a:pt x="826200" y="1353742"/>
                </a:lnTo>
                <a:lnTo>
                  <a:pt x="843879" y="1328486"/>
                </a:lnTo>
                <a:lnTo>
                  <a:pt x="843879" y="1313332"/>
                </a:lnTo>
                <a:cubicBezTo>
                  <a:pt x="867345" y="1300295"/>
                  <a:pt x="857942" y="1300704"/>
                  <a:pt x="869135" y="1300704"/>
                </a:cubicBezTo>
                <a:lnTo>
                  <a:pt x="914597" y="1272922"/>
                </a:lnTo>
                <a:lnTo>
                  <a:pt x="929750" y="1277973"/>
                </a:lnTo>
                <a:lnTo>
                  <a:pt x="977738" y="1237563"/>
                </a:lnTo>
                <a:lnTo>
                  <a:pt x="1010571" y="1126434"/>
                </a:lnTo>
                <a:lnTo>
                  <a:pt x="1002994" y="916807"/>
                </a:lnTo>
                <a:lnTo>
                  <a:pt x="1035827" y="886499"/>
                </a:lnTo>
                <a:lnTo>
                  <a:pt x="1043404" y="856191"/>
                </a:lnTo>
                <a:lnTo>
                  <a:pt x="1058558" y="815781"/>
                </a:lnTo>
                <a:lnTo>
                  <a:pt x="1071186" y="742538"/>
                </a:lnTo>
                <a:lnTo>
                  <a:pt x="1083814" y="651615"/>
                </a:lnTo>
                <a:lnTo>
                  <a:pt x="1043404" y="439461"/>
                </a:lnTo>
                <a:lnTo>
                  <a:pt x="965109" y="262666"/>
                </a:lnTo>
                <a:lnTo>
                  <a:pt x="962583" y="217205"/>
                </a:lnTo>
                <a:lnTo>
                  <a:pt x="985315" y="181846"/>
                </a:lnTo>
                <a:lnTo>
                  <a:pt x="985315" y="169218"/>
                </a:lnTo>
                <a:lnTo>
                  <a:pt x="1000468" y="133859"/>
                </a:lnTo>
                <a:lnTo>
                  <a:pt x="990365" y="103551"/>
                </a:lnTo>
                <a:lnTo>
                  <a:pt x="992891" y="63141"/>
                </a:lnTo>
                <a:lnTo>
                  <a:pt x="1035827" y="95974"/>
                </a:lnTo>
                <a:lnTo>
                  <a:pt x="1058558" y="103551"/>
                </a:lnTo>
                <a:lnTo>
                  <a:pt x="1106545" y="83346"/>
                </a:lnTo>
                <a:lnTo>
                  <a:pt x="1119173" y="60615"/>
                </a:lnTo>
                <a:lnTo>
                  <a:pt x="1129276" y="1515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AEB96BE-A49E-A1BC-85E9-27B510B0FAEE}"/>
              </a:ext>
            </a:extLst>
          </p:cNvPr>
          <p:cNvSpPr/>
          <p:nvPr/>
        </p:nvSpPr>
        <p:spPr>
          <a:xfrm>
            <a:off x="4555044" y="2447875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0AD53CA-6F63-6141-5E51-17B111D44F25}"/>
              </a:ext>
            </a:extLst>
          </p:cNvPr>
          <p:cNvSpPr/>
          <p:nvPr/>
        </p:nvSpPr>
        <p:spPr>
          <a:xfrm>
            <a:off x="8045501" y="2447876"/>
            <a:ext cx="3636820" cy="3000875"/>
          </a:xfrm>
          <a:custGeom>
            <a:avLst/>
            <a:gdLst>
              <a:gd name="connsiteX0" fmla="*/ 1572664 w 3636820"/>
              <a:gd name="connsiteY0" fmla="*/ 0 h 3000875"/>
              <a:gd name="connsiteX1" fmla="*/ 1592870 w 3636820"/>
              <a:gd name="connsiteY1" fmla="*/ 37885 h 3000875"/>
              <a:gd name="connsiteX2" fmla="*/ 1620652 w 3636820"/>
              <a:gd name="connsiteY2" fmla="*/ 60615 h 3000875"/>
              <a:gd name="connsiteX3" fmla="*/ 1633279 w 3636820"/>
              <a:gd name="connsiteY3" fmla="*/ 106077 h 3000875"/>
              <a:gd name="connsiteX4" fmla="*/ 1696420 w 3636820"/>
              <a:gd name="connsiteY4" fmla="*/ 138910 h 3000875"/>
              <a:gd name="connsiteX5" fmla="*/ 1860587 w 3636820"/>
              <a:gd name="connsiteY5" fmla="*/ 358641 h 3000875"/>
              <a:gd name="connsiteX6" fmla="*/ 1875741 w 3636820"/>
              <a:gd name="connsiteY6" fmla="*/ 371269 h 3000875"/>
              <a:gd name="connsiteX7" fmla="*/ 1898471 w 3636820"/>
              <a:gd name="connsiteY7" fmla="*/ 421781 h 3000875"/>
              <a:gd name="connsiteX8" fmla="*/ 1908574 w 3636820"/>
              <a:gd name="connsiteY8" fmla="*/ 434410 h 3000875"/>
              <a:gd name="connsiteX9" fmla="*/ 1916150 w 3636820"/>
              <a:gd name="connsiteY9" fmla="*/ 467243 h 3000875"/>
              <a:gd name="connsiteX10" fmla="*/ 1951509 w 3636820"/>
              <a:gd name="connsiteY10" fmla="*/ 492499 h 3000875"/>
              <a:gd name="connsiteX11" fmla="*/ 1966664 w 3636820"/>
              <a:gd name="connsiteY11" fmla="*/ 522807 h 3000875"/>
              <a:gd name="connsiteX12" fmla="*/ 2019702 w 3636820"/>
              <a:gd name="connsiteY12" fmla="*/ 618781 h 3000875"/>
              <a:gd name="connsiteX13" fmla="*/ 2095471 w 3636820"/>
              <a:gd name="connsiteY13" fmla="*/ 676871 h 3000875"/>
              <a:gd name="connsiteX14" fmla="*/ 2140933 w 3636820"/>
              <a:gd name="connsiteY14" fmla="*/ 745063 h 3000875"/>
              <a:gd name="connsiteX15" fmla="*/ 2320253 w 3636820"/>
              <a:gd name="connsiteY15" fmla="*/ 876396 h 3000875"/>
              <a:gd name="connsiteX16" fmla="*/ 2337932 w 3636820"/>
              <a:gd name="connsiteY16" fmla="*/ 911755 h 3000875"/>
              <a:gd name="connsiteX17" fmla="*/ 2494522 w 3636820"/>
              <a:gd name="connsiteY17" fmla="*/ 1000153 h 3000875"/>
              <a:gd name="connsiteX18" fmla="*/ 2807700 w 3636820"/>
              <a:gd name="connsiteY18" fmla="*/ 1075922 h 3000875"/>
              <a:gd name="connsiteX19" fmla="*/ 2812752 w 3636820"/>
              <a:gd name="connsiteY19" fmla="*/ 1126434 h 3000875"/>
              <a:gd name="connsiteX20" fmla="*/ 2832957 w 3636820"/>
              <a:gd name="connsiteY20" fmla="*/ 1141588 h 3000875"/>
              <a:gd name="connsiteX21" fmla="*/ 2848112 w 3636820"/>
              <a:gd name="connsiteY21" fmla="*/ 1174421 h 3000875"/>
              <a:gd name="connsiteX22" fmla="*/ 3012277 w 3636820"/>
              <a:gd name="connsiteY22" fmla="*/ 1219883 h 3000875"/>
              <a:gd name="connsiteX23" fmla="*/ 3108252 w 3636820"/>
              <a:gd name="connsiteY23" fmla="*/ 1204729 h 3000875"/>
              <a:gd name="connsiteX24" fmla="*/ 3163816 w 3636820"/>
              <a:gd name="connsiteY24" fmla="*/ 1126434 h 3000875"/>
              <a:gd name="connsiteX25" fmla="*/ 3211803 w 3636820"/>
              <a:gd name="connsiteY25" fmla="*/ 1093601 h 3000875"/>
              <a:gd name="connsiteX26" fmla="*/ 3216854 w 3636820"/>
              <a:gd name="connsiteY26" fmla="*/ 1078447 h 3000875"/>
              <a:gd name="connsiteX27" fmla="*/ 3300200 w 3636820"/>
              <a:gd name="connsiteY27" fmla="*/ 1005204 h 3000875"/>
              <a:gd name="connsiteX28" fmla="*/ 3320405 w 3636820"/>
              <a:gd name="connsiteY28" fmla="*/ 959742 h 3000875"/>
              <a:gd name="connsiteX29" fmla="*/ 3375969 w 3636820"/>
              <a:gd name="connsiteY29" fmla="*/ 889024 h 3000875"/>
              <a:gd name="connsiteX30" fmla="*/ 3386072 w 3636820"/>
              <a:gd name="connsiteY30" fmla="*/ 894076 h 3000875"/>
              <a:gd name="connsiteX31" fmla="*/ 3393649 w 3636820"/>
              <a:gd name="connsiteY31" fmla="*/ 952165 h 3000875"/>
              <a:gd name="connsiteX32" fmla="*/ 3378495 w 3636820"/>
              <a:gd name="connsiteY32" fmla="*/ 984999 h 3000875"/>
              <a:gd name="connsiteX33" fmla="*/ 3373443 w 3636820"/>
              <a:gd name="connsiteY33" fmla="*/ 1027935 h 3000875"/>
              <a:gd name="connsiteX34" fmla="*/ 3350713 w 3636820"/>
              <a:gd name="connsiteY34" fmla="*/ 1055717 h 3000875"/>
              <a:gd name="connsiteX35" fmla="*/ 3322931 w 3636820"/>
              <a:gd name="connsiteY35" fmla="*/ 1111281 h 3000875"/>
              <a:gd name="connsiteX36" fmla="*/ 3252213 w 3636820"/>
              <a:gd name="connsiteY36" fmla="*/ 1207255 h 3000875"/>
              <a:gd name="connsiteX37" fmla="*/ 3252213 w 3636820"/>
              <a:gd name="connsiteY37" fmla="*/ 1250191 h 3000875"/>
              <a:gd name="connsiteX38" fmla="*/ 3239585 w 3636820"/>
              <a:gd name="connsiteY38" fmla="*/ 1290601 h 3000875"/>
              <a:gd name="connsiteX39" fmla="*/ 3276476 w 3636820"/>
              <a:gd name="connsiteY39" fmla="*/ 1408191 h 3000875"/>
              <a:gd name="connsiteX40" fmla="*/ 3306988 w 3636820"/>
              <a:gd name="connsiteY40" fmla="*/ 1428090 h 3000875"/>
              <a:gd name="connsiteX41" fmla="*/ 3306988 w 3636820"/>
              <a:gd name="connsiteY41" fmla="*/ 1449637 h 3000875"/>
              <a:gd name="connsiteX42" fmla="*/ 3323562 w 3636820"/>
              <a:gd name="connsiteY42" fmla="*/ 1467869 h 3000875"/>
              <a:gd name="connsiteX43" fmla="*/ 3325220 w 3636820"/>
              <a:gd name="connsiteY43" fmla="*/ 1517593 h 3000875"/>
              <a:gd name="connsiteX44" fmla="*/ 3350082 w 3636820"/>
              <a:gd name="connsiteY44" fmla="*/ 1555714 h 3000875"/>
              <a:gd name="connsiteX45" fmla="*/ 3381573 w 3636820"/>
              <a:gd name="connsiteY45" fmla="*/ 1635271 h 3000875"/>
              <a:gd name="connsiteX46" fmla="*/ 3408092 w 3636820"/>
              <a:gd name="connsiteY46" fmla="*/ 1660133 h 3000875"/>
              <a:gd name="connsiteX47" fmla="*/ 3418037 w 3636820"/>
              <a:gd name="connsiteY47" fmla="*/ 1676708 h 3000875"/>
              <a:gd name="connsiteX48" fmla="*/ 3464445 w 3636820"/>
              <a:gd name="connsiteY48" fmla="*/ 1689967 h 3000875"/>
              <a:gd name="connsiteX49" fmla="*/ 3484335 w 3636820"/>
              <a:gd name="connsiteY49" fmla="*/ 1656818 h 3000875"/>
              <a:gd name="connsiteX50" fmla="*/ 3512511 w 3636820"/>
              <a:gd name="connsiteY50" fmla="*/ 1645216 h 3000875"/>
              <a:gd name="connsiteX51" fmla="*/ 3520799 w 3636820"/>
              <a:gd name="connsiteY51" fmla="*/ 1630299 h 3000875"/>
              <a:gd name="connsiteX52" fmla="*/ 3542346 w 3636820"/>
              <a:gd name="connsiteY52" fmla="*/ 1617040 h 3000875"/>
              <a:gd name="connsiteX53" fmla="*/ 3558920 w 3636820"/>
              <a:gd name="connsiteY53" fmla="*/ 1597150 h 3000875"/>
              <a:gd name="connsiteX54" fmla="*/ 3593727 w 3636820"/>
              <a:gd name="connsiteY54" fmla="*/ 1607095 h 3000875"/>
              <a:gd name="connsiteX55" fmla="*/ 3608644 w 3636820"/>
              <a:gd name="connsiteY55" fmla="*/ 1592178 h 3000875"/>
              <a:gd name="connsiteX56" fmla="*/ 3636820 w 3636820"/>
              <a:gd name="connsiteY56" fmla="*/ 1598808 h 3000875"/>
              <a:gd name="connsiteX57" fmla="*/ 3630190 w 3636820"/>
              <a:gd name="connsiteY57" fmla="*/ 1613725 h 3000875"/>
              <a:gd name="connsiteX58" fmla="*/ 3606986 w 3636820"/>
              <a:gd name="connsiteY58" fmla="*/ 1635271 h 3000875"/>
              <a:gd name="connsiteX59" fmla="*/ 3593727 w 3636820"/>
              <a:gd name="connsiteY59" fmla="*/ 1638586 h 3000875"/>
              <a:gd name="connsiteX60" fmla="*/ 3562235 w 3636820"/>
              <a:gd name="connsiteY60" fmla="*/ 1656818 h 3000875"/>
              <a:gd name="connsiteX61" fmla="*/ 3552290 w 3636820"/>
              <a:gd name="connsiteY61" fmla="*/ 1648531 h 3000875"/>
              <a:gd name="connsiteX62" fmla="*/ 3540688 w 3636820"/>
              <a:gd name="connsiteY62" fmla="*/ 1650189 h 3000875"/>
              <a:gd name="connsiteX63" fmla="*/ 3515826 w 3636820"/>
              <a:gd name="connsiteY63" fmla="*/ 1678365 h 3000875"/>
              <a:gd name="connsiteX64" fmla="*/ 3499252 w 3636820"/>
              <a:gd name="connsiteY64" fmla="*/ 1708199 h 3000875"/>
              <a:gd name="connsiteX65" fmla="*/ 3499252 w 3636820"/>
              <a:gd name="connsiteY65" fmla="*/ 1733061 h 3000875"/>
              <a:gd name="connsiteX66" fmla="*/ 3487650 w 3636820"/>
              <a:gd name="connsiteY66" fmla="*/ 1743006 h 3000875"/>
              <a:gd name="connsiteX67" fmla="*/ 3471075 w 3636820"/>
              <a:gd name="connsiteY67" fmla="*/ 1754608 h 3000875"/>
              <a:gd name="connsiteX68" fmla="*/ 3429639 w 3636820"/>
              <a:gd name="connsiteY68" fmla="*/ 1744663 h 3000875"/>
              <a:gd name="connsiteX69" fmla="*/ 3368314 w 3636820"/>
              <a:gd name="connsiteY69" fmla="*/ 1756265 h 3000875"/>
              <a:gd name="connsiteX70" fmla="*/ 3343452 w 3636820"/>
              <a:gd name="connsiteY70" fmla="*/ 1761238 h 3000875"/>
              <a:gd name="connsiteX71" fmla="*/ 3313617 w 3636820"/>
              <a:gd name="connsiteY71" fmla="*/ 1787757 h 3000875"/>
              <a:gd name="connsiteX72" fmla="*/ 3303673 w 3636820"/>
              <a:gd name="connsiteY72" fmla="*/ 1789414 h 3000875"/>
              <a:gd name="connsiteX73" fmla="*/ 3288756 w 3636820"/>
              <a:gd name="connsiteY73" fmla="*/ 1771182 h 3000875"/>
              <a:gd name="connsiteX74" fmla="*/ 3260579 w 3636820"/>
              <a:gd name="connsiteY74" fmla="*/ 1789414 h 3000875"/>
              <a:gd name="connsiteX75" fmla="*/ 3260579 w 3636820"/>
              <a:gd name="connsiteY75" fmla="*/ 1820906 h 3000875"/>
              <a:gd name="connsiteX76" fmla="*/ 3247319 w 3636820"/>
              <a:gd name="connsiteY76" fmla="*/ 1832508 h 3000875"/>
              <a:gd name="connsiteX77" fmla="*/ 3245662 w 3636820"/>
              <a:gd name="connsiteY77" fmla="*/ 1847425 h 3000875"/>
              <a:gd name="connsiteX78" fmla="*/ 3219143 w 3636820"/>
              <a:gd name="connsiteY78" fmla="*/ 1864000 h 3000875"/>
              <a:gd name="connsiteX79" fmla="*/ 3214171 w 3636820"/>
              <a:gd name="connsiteY79" fmla="*/ 1883889 h 3000875"/>
              <a:gd name="connsiteX80" fmla="*/ 3182679 w 3636820"/>
              <a:gd name="connsiteY80" fmla="*/ 1900463 h 3000875"/>
              <a:gd name="connsiteX81" fmla="*/ 3131298 w 3636820"/>
              <a:gd name="connsiteY81" fmla="*/ 1887204 h 3000875"/>
              <a:gd name="connsiteX82" fmla="*/ 3114723 w 3636820"/>
              <a:gd name="connsiteY82" fmla="*/ 1862342 h 3000875"/>
              <a:gd name="connsiteX83" fmla="*/ 3118038 w 3636820"/>
              <a:gd name="connsiteY83" fmla="*/ 1845768 h 3000875"/>
              <a:gd name="connsiteX84" fmla="*/ 3091519 w 3636820"/>
              <a:gd name="connsiteY84" fmla="*/ 1840795 h 3000875"/>
              <a:gd name="connsiteX85" fmla="*/ 3074944 w 3636820"/>
              <a:gd name="connsiteY85" fmla="*/ 1855712 h 3000875"/>
              <a:gd name="connsiteX86" fmla="*/ 3055056 w 3636820"/>
              <a:gd name="connsiteY86" fmla="*/ 1907093 h 3000875"/>
              <a:gd name="connsiteX87" fmla="*/ 3094834 w 3636820"/>
              <a:gd name="connsiteY87" fmla="*/ 1933612 h 3000875"/>
              <a:gd name="connsiteX88" fmla="*/ 3023564 w 3636820"/>
              <a:gd name="connsiteY88" fmla="*/ 1925325 h 3000875"/>
              <a:gd name="connsiteX89" fmla="*/ 2967210 w 3636820"/>
              <a:gd name="connsiteY89" fmla="*/ 1915380 h 3000875"/>
              <a:gd name="connsiteX90" fmla="*/ 2922460 w 3636820"/>
              <a:gd name="connsiteY90" fmla="*/ 1930297 h 3000875"/>
              <a:gd name="connsiteX91" fmla="*/ 2869422 w 3636820"/>
              <a:gd name="connsiteY91" fmla="*/ 1910408 h 3000875"/>
              <a:gd name="connsiteX92" fmla="*/ 2869422 w 3636820"/>
              <a:gd name="connsiteY92" fmla="*/ 1895491 h 3000875"/>
              <a:gd name="connsiteX93" fmla="*/ 2837930 w 3636820"/>
              <a:gd name="connsiteY93" fmla="*/ 1880574 h 3000875"/>
              <a:gd name="connsiteX94" fmla="*/ 2750085 w 3636820"/>
              <a:gd name="connsiteY94" fmla="*/ 1895491 h 3000875"/>
              <a:gd name="connsiteX95" fmla="*/ 2577704 w 3636820"/>
              <a:gd name="connsiteY95" fmla="*/ 2022763 h 3000875"/>
              <a:gd name="connsiteX96" fmla="*/ 2577710 w 3636820"/>
              <a:gd name="connsiteY96" fmla="*/ 2023115 h 3000875"/>
              <a:gd name="connsiteX97" fmla="*/ 2450086 w 3636820"/>
              <a:gd name="connsiteY97" fmla="*/ 2139136 h 3000875"/>
              <a:gd name="connsiteX98" fmla="*/ 2324120 w 3636820"/>
              <a:gd name="connsiteY98" fmla="*/ 2343002 h 3000875"/>
              <a:gd name="connsiteX99" fmla="*/ 2304231 w 3636820"/>
              <a:gd name="connsiteY99" fmla="*/ 2440792 h 3000875"/>
              <a:gd name="connsiteX100" fmla="*/ 2314176 w 3636820"/>
              <a:gd name="connsiteY100" fmla="*/ 2478913 h 3000875"/>
              <a:gd name="connsiteX101" fmla="*/ 2302573 w 3636820"/>
              <a:gd name="connsiteY101" fmla="*/ 2584990 h 3000875"/>
              <a:gd name="connsiteX102" fmla="*/ 2269424 w 3636820"/>
              <a:gd name="connsiteY102" fmla="*/ 2621454 h 3000875"/>
              <a:gd name="connsiteX103" fmla="*/ 2271082 w 3636820"/>
              <a:gd name="connsiteY103" fmla="*/ 2671177 h 3000875"/>
              <a:gd name="connsiteX104" fmla="*/ 2247878 w 3636820"/>
              <a:gd name="connsiteY104" fmla="*/ 2639686 h 3000875"/>
              <a:gd name="connsiteX105" fmla="*/ 2229646 w 3636820"/>
              <a:gd name="connsiteY105" fmla="*/ 2624769 h 3000875"/>
              <a:gd name="connsiteX106" fmla="*/ 2214729 w 3636820"/>
              <a:gd name="connsiteY106" fmla="*/ 2589962 h 3000875"/>
              <a:gd name="connsiteX107" fmla="*/ 2138486 w 3636820"/>
              <a:gd name="connsiteY107" fmla="*/ 2541896 h 3000875"/>
              <a:gd name="connsiteX108" fmla="*/ 2125226 w 3636820"/>
              <a:gd name="connsiteY108" fmla="*/ 2517035 h 3000875"/>
              <a:gd name="connsiteX109" fmla="*/ 2037382 w 3636820"/>
              <a:gd name="connsiteY109" fmla="*/ 2502118 h 3000875"/>
              <a:gd name="connsiteX110" fmla="*/ 1995945 w 3636820"/>
              <a:gd name="connsiteY110" fmla="*/ 2473941 h 3000875"/>
              <a:gd name="connsiteX111" fmla="*/ 1956167 w 3636820"/>
              <a:gd name="connsiteY111" fmla="*/ 2465654 h 3000875"/>
              <a:gd name="connsiteX112" fmla="*/ 1929647 w 3636820"/>
              <a:gd name="connsiteY112" fmla="*/ 2437477 h 3000875"/>
              <a:gd name="connsiteX113" fmla="*/ 1838488 w 3636820"/>
              <a:gd name="connsiteY113" fmla="*/ 2394383 h 3000875"/>
              <a:gd name="connsiteX114" fmla="*/ 1739040 w 3636820"/>
              <a:gd name="connsiteY114" fmla="*/ 2329743 h 3000875"/>
              <a:gd name="connsiteX115" fmla="*/ 1700919 w 3636820"/>
              <a:gd name="connsiteY115" fmla="*/ 2273390 h 3000875"/>
              <a:gd name="connsiteX116" fmla="*/ 1631306 w 3636820"/>
              <a:gd name="connsiteY116" fmla="*/ 2263445 h 3000875"/>
              <a:gd name="connsiteX117" fmla="*/ 1613074 w 3636820"/>
              <a:gd name="connsiteY117" fmla="*/ 2263445 h 3000875"/>
              <a:gd name="connsiteX118" fmla="*/ 1551749 w 3636820"/>
              <a:gd name="connsiteY118" fmla="*/ 2190517 h 3000875"/>
              <a:gd name="connsiteX119" fmla="*/ 1420599 w 3636820"/>
              <a:gd name="connsiteY119" fmla="*/ 2152811 h 3000875"/>
              <a:gd name="connsiteX120" fmla="*/ 1281584 w 3636820"/>
              <a:gd name="connsiteY120" fmla="*/ 2193832 h 3000875"/>
              <a:gd name="connsiteX121" fmla="*/ 1170535 w 3636820"/>
              <a:gd name="connsiteY121" fmla="*/ 2284992 h 3000875"/>
              <a:gd name="connsiteX122" fmla="*/ 1147331 w 3636820"/>
              <a:gd name="connsiteY122" fmla="*/ 2289964 h 3000875"/>
              <a:gd name="connsiteX123" fmla="*/ 1071088 w 3636820"/>
              <a:gd name="connsiteY123" fmla="*/ 2387754 h 3000875"/>
              <a:gd name="connsiteX124" fmla="*/ 1044569 w 3636820"/>
              <a:gd name="connsiteY124" fmla="*/ 2381124 h 3000875"/>
              <a:gd name="connsiteX125" fmla="*/ 1023022 w 3636820"/>
              <a:gd name="connsiteY125" fmla="*/ 2334715 h 3000875"/>
              <a:gd name="connsiteX126" fmla="*/ 1006448 w 3636820"/>
              <a:gd name="connsiteY126" fmla="*/ 2273390 h 3000875"/>
              <a:gd name="connsiteX127" fmla="*/ 943465 w 3636820"/>
              <a:gd name="connsiteY127" fmla="*/ 2245213 h 3000875"/>
              <a:gd name="connsiteX128" fmla="*/ 950095 w 3636820"/>
              <a:gd name="connsiteY128" fmla="*/ 2220351 h 3000875"/>
              <a:gd name="connsiteX129" fmla="*/ 892084 w 3636820"/>
              <a:gd name="connsiteY129" fmla="*/ 2180572 h 3000875"/>
              <a:gd name="connsiteX130" fmla="*/ 844018 w 3636820"/>
              <a:gd name="connsiteY130" fmla="*/ 2202119 h 3000875"/>
              <a:gd name="connsiteX131" fmla="*/ 817499 w 3636820"/>
              <a:gd name="connsiteY131" fmla="*/ 2180572 h 3000875"/>
              <a:gd name="connsiteX132" fmla="*/ 787665 w 3636820"/>
              <a:gd name="connsiteY132" fmla="*/ 2190517 h 3000875"/>
              <a:gd name="connsiteX133" fmla="*/ 778685 w 3636820"/>
              <a:gd name="connsiteY133" fmla="*/ 2189476 h 3000875"/>
              <a:gd name="connsiteX134" fmla="*/ 709765 w 3636820"/>
              <a:gd name="connsiteY134" fmla="*/ 2280019 h 3000875"/>
              <a:gd name="connsiteX135" fmla="*/ 683245 w 3636820"/>
              <a:gd name="connsiteY135" fmla="*/ 2397698 h 3000875"/>
              <a:gd name="connsiteX136" fmla="*/ 688107 w 3636820"/>
              <a:gd name="connsiteY136" fmla="*/ 2414366 h 3000875"/>
              <a:gd name="connsiteX137" fmla="*/ 695063 w 3636820"/>
              <a:gd name="connsiteY137" fmla="*/ 2417582 h 3000875"/>
              <a:gd name="connsiteX138" fmla="*/ 691898 w 3636820"/>
              <a:gd name="connsiteY138" fmla="*/ 2427365 h 3000875"/>
              <a:gd name="connsiteX139" fmla="*/ 693436 w 3636820"/>
              <a:gd name="connsiteY139" fmla="*/ 2432637 h 3000875"/>
              <a:gd name="connsiteX140" fmla="*/ 690100 w 3636820"/>
              <a:gd name="connsiteY140" fmla="*/ 2432924 h 3000875"/>
              <a:gd name="connsiteX141" fmla="*/ 679554 w 3636820"/>
              <a:gd name="connsiteY141" fmla="*/ 2465519 h 3000875"/>
              <a:gd name="connsiteX142" fmla="*/ 628173 w 3636820"/>
              <a:gd name="connsiteY142" fmla="*/ 2477121 h 3000875"/>
              <a:gd name="connsiteX143" fmla="*/ 558560 w 3636820"/>
              <a:gd name="connsiteY143" fmla="*/ 2561651 h 3000875"/>
              <a:gd name="connsiteX144" fmla="*/ 568505 w 3636820"/>
              <a:gd name="connsiteY144" fmla="*/ 2700877 h 3000875"/>
              <a:gd name="connsiteX145" fmla="*/ 599997 w 3636820"/>
              <a:gd name="connsiteY145" fmla="*/ 2704192 h 3000875"/>
              <a:gd name="connsiteX146" fmla="*/ 596682 w 3636820"/>
              <a:gd name="connsiteY146" fmla="*/ 2745628 h 3000875"/>
              <a:gd name="connsiteX147" fmla="*/ 628173 w 3636820"/>
              <a:gd name="connsiteY147" fmla="*/ 2793694 h 3000875"/>
              <a:gd name="connsiteX148" fmla="*/ 644747 w 3636820"/>
              <a:gd name="connsiteY148" fmla="*/ 2863307 h 3000875"/>
              <a:gd name="connsiteX149" fmla="*/ 606626 w 3636820"/>
              <a:gd name="connsiteY149" fmla="*/ 2967726 h 3000875"/>
              <a:gd name="connsiteX150" fmla="*/ 593366 w 3636820"/>
              <a:gd name="connsiteY150" fmla="*/ 2982643 h 3000875"/>
              <a:gd name="connsiteX151" fmla="*/ 556903 w 3636820"/>
              <a:gd name="connsiteY151" fmla="*/ 2972698 h 3000875"/>
              <a:gd name="connsiteX152" fmla="*/ 527068 w 3636820"/>
              <a:gd name="connsiteY152" fmla="*/ 3000875 h 3000875"/>
              <a:gd name="connsiteX153" fmla="*/ 490605 w 3636820"/>
              <a:gd name="connsiteY153" fmla="*/ 2934577 h 3000875"/>
              <a:gd name="connsiteX154" fmla="*/ 417677 w 3636820"/>
              <a:gd name="connsiteY154" fmla="*/ 2908058 h 3000875"/>
              <a:gd name="connsiteX155" fmla="*/ 399445 w 3636820"/>
              <a:gd name="connsiteY155" fmla="*/ 2889826 h 3000875"/>
              <a:gd name="connsiteX156" fmla="*/ 402760 w 3636820"/>
              <a:gd name="connsiteY156" fmla="*/ 2876566 h 3000875"/>
              <a:gd name="connsiteX157" fmla="*/ 402760 w 3636820"/>
              <a:gd name="connsiteY157" fmla="*/ 2797009 h 3000875"/>
              <a:gd name="connsiteX158" fmla="*/ 391158 w 3636820"/>
              <a:gd name="connsiteY158" fmla="*/ 2783749 h 3000875"/>
              <a:gd name="connsiteX159" fmla="*/ 344749 w 3636820"/>
              <a:gd name="connsiteY159" fmla="*/ 2768832 h 3000875"/>
              <a:gd name="connsiteX160" fmla="*/ 318230 w 3636820"/>
              <a:gd name="connsiteY160" fmla="*/ 2753915 h 3000875"/>
              <a:gd name="connsiteX161" fmla="*/ 298341 w 3636820"/>
              <a:gd name="connsiteY161" fmla="*/ 2700877 h 3000875"/>
              <a:gd name="connsiteX162" fmla="*/ 276794 w 3636820"/>
              <a:gd name="connsiteY162" fmla="*/ 2689275 h 3000875"/>
              <a:gd name="connsiteX163" fmla="*/ 251932 w 3636820"/>
              <a:gd name="connsiteY163" fmla="*/ 2704192 h 3000875"/>
              <a:gd name="connsiteX164" fmla="*/ 248617 w 3636820"/>
              <a:gd name="connsiteY164" fmla="*/ 2748943 h 3000875"/>
              <a:gd name="connsiteX165" fmla="*/ 228728 w 3636820"/>
              <a:gd name="connsiteY165" fmla="*/ 2732368 h 3000875"/>
              <a:gd name="connsiteX166" fmla="*/ 132596 w 3636820"/>
              <a:gd name="connsiteY166" fmla="*/ 2748943 h 3000875"/>
              <a:gd name="connsiteX167" fmla="*/ 119336 w 3636820"/>
              <a:gd name="connsiteY167" fmla="*/ 2778777 h 3000875"/>
              <a:gd name="connsiteX168" fmla="*/ 59668 w 3636820"/>
              <a:gd name="connsiteY168" fmla="*/ 2760545 h 3000875"/>
              <a:gd name="connsiteX169" fmla="*/ 48066 w 3636820"/>
              <a:gd name="connsiteY169" fmla="*/ 2719109 h 3000875"/>
              <a:gd name="connsiteX170" fmla="*/ 19889 w 3636820"/>
              <a:gd name="connsiteY170" fmla="*/ 2725738 h 3000875"/>
              <a:gd name="connsiteX171" fmla="*/ 0 w 3636820"/>
              <a:gd name="connsiteY171" fmla="*/ 2712479 h 3000875"/>
              <a:gd name="connsiteX172" fmla="*/ 1657 w 3636820"/>
              <a:gd name="connsiteY172" fmla="*/ 2699219 h 3000875"/>
              <a:gd name="connsiteX173" fmla="*/ 24862 w 3636820"/>
              <a:gd name="connsiteY173" fmla="*/ 2687617 h 3000875"/>
              <a:gd name="connsiteX174" fmla="*/ 21547 w 3636820"/>
              <a:gd name="connsiteY174" fmla="*/ 2669385 h 3000875"/>
              <a:gd name="connsiteX175" fmla="*/ 69613 w 3636820"/>
              <a:gd name="connsiteY175" fmla="*/ 2639551 h 3000875"/>
              <a:gd name="connsiteX176" fmla="*/ 132596 w 3636820"/>
              <a:gd name="connsiteY176" fmla="*/ 2626292 h 3000875"/>
              <a:gd name="connsiteX177" fmla="*/ 152485 w 3636820"/>
              <a:gd name="connsiteY177" fmla="*/ 2573253 h 3000875"/>
              <a:gd name="connsiteX178" fmla="*/ 200551 w 3636820"/>
              <a:gd name="connsiteY178" fmla="*/ 2546734 h 3000875"/>
              <a:gd name="connsiteX179" fmla="*/ 225413 w 3636820"/>
              <a:gd name="connsiteY179" fmla="*/ 2480436 h 3000875"/>
              <a:gd name="connsiteX180" fmla="*/ 253589 w 3636820"/>
              <a:gd name="connsiteY180" fmla="*/ 2465519 h 3000875"/>
              <a:gd name="connsiteX181" fmla="*/ 323203 w 3636820"/>
              <a:gd name="connsiteY181" fmla="*/ 2490381 h 3000875"/>
              <a:gd name="connsiteX182" fmla="*/ 351379 w 3636820"/>
              <a:gd name="connsiteY182" fmla="*/ 2477121 h 3000875"/>
              <a:gd name="connsiteX183" fmla="*/ 420992 w 3636820"/>
              <a:gd name="connsiteY183" fmla="*/ 2402536 h 3000875"/>
              <a:gd name="connsiteX184" fmla="*/ 423510 w 3636820"/>
              <a:gd name="connsiteY184" fmla="*/ 2402222 h 3000875"/>
              <a:gd name="connsiteX185" fmla="*/ 413081 w 3636820"/>
              <a:gd name="connsiteY185" fmla="*/ 2376151 h 3000875"/>
              <a:gd name="connsiteX186" fmla="*/ 421368 w 3636820"/>
              <a:gd name="connsiteY186" fmla="*/ 2354605 h 3000875"/>
              <a:gd name="connsiteX187" fmla="*/ 441257 w 3636820"/>
              <a:gd name="connsiteY187" fmla="*/ 2333058 h 3000875"/>
              <a:gd name="connsiteX188" fmla="*/ 451203 w 3636820"/>
              <a:gd name="connsiteY188" fmla="*/ 2294936 h 3000875"/>
              <a:gd name="connsiteX189" fmla="*/ 456175 w 3636820"/>
              <a:gd name="connsiteY189" fmla="*/ 2256815 h 3000875"/>
              <a:gd name="connsiteX190" fmla="*/ 441257 w 3636820"/>
              <a:gd name="connsiteY190" fmla="*/ 2177257 h 3000875"/>
              <a:gd name="connsiteX191" fmla="*/ 436285 w 3636820"/>
              <a:gd name="connsiteY191" fmla="*/ 2163998 h 3000875"/>
              <a:gd name="connsiteX192" fmla="*/ 449545 w 3636820"/>
              <a:gd name="connsiteY192" fmla="*/ 2142451 h 3000875"/>
              <a:gd name="connsiteX193" fmla="*/ 454324 w 3636820"/>
              <a:gd name="connsiteY193" fmla="*/ 2142668 h 3000875"/>
              <a:gd name="connsiteX194" fmla="*/ 492639 w 3636820"/>
              <a:gd name="connsiteY194" fmla="*/ 2110959 h 3000875"/>
              <a:gd name="connsiteX195" fmla="*/ 548992 w 3636820"/>
              <a:gd name="connsiteY195" fmla="*/ 2112617 h 3000875"/>
              <a:gd name="connsiteX196" fmla="*/ 570539 w 3636820"/>
              <a:gd name="connsiteY196" fmla="*/ 2101015 h 3000875"/>
              <a:gd name="connsiteX197" fmla="*/ 590428 w 3636820"/>
              <a:gd name="connsiteY197" fmla="*/ 2067866 h 3000875"/>
              <a:gd name="connsiteX198" fmla="*/ 615290 w 3636820"/>
              <a:gd name="connsiteY198" fmla="*/ 2067866 h 3000875"/>
              <a:gd name="connsiteX199" fmla="*/ 616947 w 3636820"/>
              <a:gd name="connsiteY199" fmla="*/ 2049634 h 3000875"/>
              <a:gd name="connsiteX200" fmla="*/ 633522 w 3636820"/>
              <a:gd name="connsiteY200" fmla="*/ 2018142 h 3000875"/>
              <a:gd name="connsiteX201" fmla="*/ 655069 w 3636820"/>
              <a:gd name="connsiteY201" fmla="*/ 2034717 h 3000875"/>
              <a:gd name="connsiteX202" fmla="*/ 668329 w 3636820"/>
              <a:gd name="connsiteY202" fmla="*/ 2051291 h 3000875"/>
              <a:gd name="connsiteX203" fmla="*/ 701477 w 3636820"/>
              <a:gd name="connsiteY203" fmla="*/ 2044662 h 3000875"/>
              <a:gd name="connsiteX204" fmla="*/ 703135 w 3636820"/>
              <a:gd name="connsiteY204" fmla="*/ 2001568 h 3000875"/>
              <a:gd name="connsiteX205" fmla="*/ 726339 w 3636820"/>
              <a:gd name="connsiteY205" fmla="*/ 1980021 h 3000875"/>
              <a:gd name="connsiteX206" fmla="*/ 757830 w 3636820"/>
              <a:gd name="connsiteY206" fmla="*/ 1928640 h 3000875"/>
              <a:gd name="connsiteX207" fmla="*/ 815841 w 3636820"/>
              <a:gd name="connsiteY207" fmla="*/ 1890519 h 3000875"/>
              <a:gd name="connsiteX208" fmla="*/ 820813 w 3636820"/>
              <a:gd name="connsiteY208" fmla="*/ 1872287 h 3000875"/>
              <a:gd name="connsiteX209" fmla="*/ 804239 w 3636820"/>
              <a:gd name="connsiteY209" fmla="*/ 1850740 h 3000875"/>
              <a:gd name="connsiteX210" fmla="*/ 764460 w 3636820"/>
              <a:gd name="connsiteY210" fmla="*/ 1787757 h 3000875"/>
              <a:gd name="connsiteX211" fmla="*/ 708107 w 3636820"/>
              <a:gd name="connsiteY211" fmla="*/ 1719801 h 3000875"/>
              <a:gd name="connsiteX212" fmla="*/ 726339 w 3636820"/>
              <a:gd name="connsiteY212" fmla="*/ 1663448 h 3000875"/>
              <a:gd name="connsiteX213" fmla="*/ 723024 w 3636820"/>
              <a:gd name="connsiteY213" fmla="*/ 1640244 h 3000875"/>
              <a:gd name="connsiteX214" fmla="*/ 766118 w 3636820"/>
              <a:gd name="connsiteY214" fmla="*/ 1643559 h 3000875"/>
              <a:gd name="connsiteX215" fmla="*/ 779377 w 3636820"/>
              <a:gd name="connsiteY215" fmla="*/ 1636929 h 3000875"/>
              <a:gd name="connsiteX216" fmla="*/ 789322 w 3636820"/>
              <a:gd name="connsiteY216" fmla="*/ 1615382 h 3000875"/>
              <a:gd name="connsiteX217" fmla="*/ 804239 w 3636820"/>
              <a:gd name="connsiteY217" fmla="*/ 1615382 h 3000875"/>
              <a:gd name="connsiteX218" fmla="*/ 852305 w 3636820"/>
              <a:gd name="connsiteY218" fmla="*/ 1663448 h 3000875"/>
              <a:gd name="connsiteX219" fmla="*/ 868880 w 3636820"/>
              <a:gd name="connsiteY219" fmla="*/ 1663448 h 3000875"/>
              <a:gd name="connsiteX220" fmla="*/ 883797 w 3636820"/>
              <a:gd name="connsiteY220" fmla="*/ 1676708 h 3000875"/>
              <a:gd name="connsiteX221" fmla="*/ 882139 w 3636820"/>
              <a:gd name="connsiteY221" fmla="*/ 1698255 h 3000875"/>
              <a:gd name="connsiteX222" fmla="*/ 953409 w 3636820"/>
              <a:gd name="connsiteY222" fmla="*/ 1728089 h 3000875"/>
              <a:gd name="connsiteX223" fmla="*/ 966669 w 3636820"/>
              <a:gd name="connsiteY223" fmla="*/ 1746321 h 3000875"/>
              <a:gd name="connsiteX224" fmla="*/ 999818 w 3636820"/>
              <a:gd name="connsiteY224" fmla="*/ 1729746 h 3000875"/>
              <a:gd name="connsiteX225" fmla="*/ 1014735 w 3636820"/>
              <a:gd name="connsiteY225" fmla="*/ 1733061 h 3000875"/>
              <a:gd name="connsiteX226" fmla="*/ 1034625 w 3636820"/>
              <a:gd name="connsiteY226" fmla="*/ 1729746 h 3000875"/>
              <a:gd name="connsiteX227" fmla="*/ 1064458 w 3636820"/>
              <a:gd name="connsiteY227" fmla="*/ 1706542 h 3000875"/>
              <a:gd name="connsiteX228" fmla="*/ 1077718 w 3636820"/>
              <a:gd name="connsiteY228" fmla="*/ 1706542 h 3000875"/>
              <a:gd name="connsiteX229" fmla="*/ 1084348 w 3636820"/>
              <a:gd name="connsiteY229" fmla="*/ 1749635 h 3000875"/>
              <a:gd name="connsiteX230" fmla="*/ 1163905 w 3636820"/>
              <a:gd name="connsiteY230" fmla="*/ 1781127 h 3000875"/>
              <a:gd name="connsiteX231" fmla="*/ 1231861 w 3636820"/>
              <a:gd name="connsiteY231" fmla="*/ 1747978 h 3000875"/>
              <a:gd name="connsiteX232" fmla="*/ 1291530 w 3636820"/>
              <a:gd name="connsiteY232" fmla="*/ 1648531 h 3000875"/>
              <a:gd name="connsiteX233" fmla="*/ 1303288 w 3636820"/>
              <a:gd name="connsiteY233" fmla="*/ 1585815 h 3000875"/>
              <a:gd name="connsiteX234" fmla="*/ 1299895 w 3636820"/>
              <a:gd name="connsiteY234" fmla="*/ 1586100 h 3000875"/>
              <a:gd name="connsiteX235" fmla="*/ 1254434 w 3636820"/>
              <a:gd name="connsiteY235" fmla="*/ 1502755 h 3000875"/>
              <a:gd name="connsiteX236" fmla="*/ 1277165 w 3636820"/>
              <a:gd name="connsiteY236" fmla="*/ 1464870 h 3000875"/>
              <a:gd name="connsiteX237" fmla="*/ 1277165 w 3636820"/>
              <a:gd name="connsiteY237" fmla="*/ 1442139 h 3000875"/>
              <a:gd name="connsiteX238" fmla="*/ 1259485 w 3636820"/>
              <a:gd name="connsiteY238" fmla="*/ 1424460 h 3000875"/>
              <a:gd name="connsiteX239" fmla="*/ 1239280 w 3636820"/>
              <a:gd name="connsiteY239" fmla="*/ 1353742 h 3000875"/>
              <a:gd name="connsiteX240" fmla="*/ 1256960 w 3636820"/>
              <a:gd name="connsiteY240" fmla="*/ 1328486 h 3000875"/>
              <a:gd name="connsiteX241" fmla="*/ 1256960 w 3636820"/>
              <a:gd name="connsiteY241" fmla="*/ 1313332 h 3000875"/>
              <a:gd name="connsiteX242" fmla="*/ 1282216 w 3636820"/>
              <a:gd name="connsiteY242" fmla="*/ 1300704 h 3000875"/>
              <a:gd name="connsiteX243" fmla="*/ 1327678 w 3636820"/>
              <a:gd name="connsiteY243" fmla="*/ 1272922 h 3000875"/>
              <a:gd name="connsiteX244" fmla="*/ 1342831 w 3636820"/>
              <a:gd name="connsiteY244" fmla="*/ 1277973 h 3000875"/>
              <a:gd name="connsiteX245" fmla="*/ 1390818 w 3636820"/>
              <a:gd name="connsiteY245" fmla="*/ 1237563 h 3000875"/>
              <a:gd name="connsiteX246" fmla="*/ 1423652 w 3636820"/>
              <a:gd name="connsiteY246" fmla="*/ 1126434 h 3000875"/>
              <a:gd name="connsiteX247" fmla="*/ 1416075 w 3636820"/>
              <a:gd name="connsiteY247" fmla="*/ 916807 h 3000875"/>
              <a:gd name="connsiteX248" fmla="*/ 1448908 w 3636820"/>
              <a:gd name="connsiteY248" fmla="*/ 886499 h 3000875"/>
              <a:gd name="connsiteX249" fmla="*/ 1456484 w 3636820"/>
              <a:gd name="connsiteY249" fmla="*/ 856191 h 3000875"/>
              <a:gd name="connsiteX250" fmla="*/ 1471639 w 3636820"/>
              <a:gd name="connsiteY250" fmla="*/ 815781 h 3000875"/>
              <a:gd name="connsiteX251" fmla="*/ 1484267 w 3636820"/>
              <a:gd name="connsiteY251" fmla="*/ 742538 h 3000875"/>
              <a:gd name="connsiteX252" fmla="*/ 1496895 w 3636820"/>
              <a:gd name="connsiteY252" fmla="*/ 651615 h 3000875"/>
              <a:gd name="connsiteX253" fmla="*/ 1456484 w 3636820"/>
              <a:gd name="connsiteY253" fmla="*/ 439461 h 3000875"/>
              <a:gd name="connsiteX254" fmla="*/ 1378190 w 3636820"/>
              <a:gd name="connsiteY254" fmla="*/ 262666 h 3000875"/>
              <a:gd name="connsiteX255" fmla="*/ 1375664 w 3636820"/>
              <a:gd name="connsiteY255" fmla="*/ 217205 h 3000875"/>
              <a:gd name="connsiteX256" fmla="*/ 1398396 w 3636820"/>
              <a:gd name="connsiteY256" fmla="*/ 181846 h 3000875"/>
              <a:gd name="connsiteX257" fmla="*/ 1398396 w 3636820"/>
              <a:gd name="connsiteY257" fmla="*/ 169218 h 3000875"/>
              <a:gd name="connsiteX258" fmla="*/ 1413549 w 3636820"/>
              <a:gd name="connsiteY258" fmla="*/ 133859 h 3000875"/>
              <a:gd name="connsiteX259" fmla="*/ 1403446 w 3636820"/>
              <a:gd name="connsiteY259" fmla="*/ 103551 h 3000875"/>
              <a:gd name="connsiteX260" fmla="*/ 1405972 w 3636820"/>
              <a:gd name="connsiteY260" fmla="*/ 63141 h 3000875"/>
              <a:gd name="connsiteX261" fmla="*/ 1448908 w 3636820"/>
              <a:gd name="connsiteY261" fmla="*/ 95974 h 3000875"/>
              <a:gd name="connsiteX262" fmla="*/ 1471639 w 3636820"/>
              <a:gd name="connsiteY262" fmla="*/ 103551 h 3000875"/>
              <a:gd name="connsiteX263" fmla="*/ 1519626 w 3636820"/>
              <a:gd name="connsiteY263" fmla="*/ 83346 h 3000875"/>
              <a:gd name="connsiteX264" fmla="*/ 1532254 w 3636820"/>
              <a:gd name="connsiteY264" fmla="*/ 60615 h 3000875"/>
              <a:gd name="connsiteX265" fmla="*/ 1542356 w 3636820"/>
              <a:gd name="connsiteY265" fmla="*/ 15154 h 300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</a:cxnLst>
            <a:rect l="l" t="t" r="r" b="b"/>
            <a:pathLst>
              <a:path w="3636820" h="3000875">
                <a:moveTo>
                  <a:pt x="1572664" y="0"/>
                </a:moveTo>
                <a:lnTo>
                  <a:pt x="1592870" y="37885"/>
                </a:lnTo>
                <a:lnTo>
                  <a:pt x="1620652" y="60615"/>
                </a:lnTo>
                <a:lnTo>
                  <a:pt x="1633279" y="106077"/>
                </a:lnTo>
                <a:lnTo>
                  <a:pt x="1696420" y="138910"/>
                </a:lnTo>
                <a:lnTo>
                  <a:pt x="1860587" y="358641"/>
                </a:lnTo>
                <a:lnTo>
                  <a:pt x="1875741" y="371269"/>
                </a:lnTo>
                <a:lnTo>
                  <a:pt x="1898471" y="421781"/>
                </a:lnTo>
                <a:lnTo>
                  <a:pt x="1908574" y="434410"/>
                </a:lnTo>
                <a:lnTo>
                  <a:pt x="1916150" y="467243"/>
                </a:lnTo>
                <a:lnTo>
                  <a:pt x="1951509" y="492499"/>
                </a:lnTo>
                <a:lnTo>
                  <a:pt x="1966664" y="522807"/>
                </a:lnTo>
                <a:lnTo>
                  <a:pt x="2019702" y="618781"/>
                </a:lnTo>
                <a:lnTo>
                  <a:pt x="2095471" y="676871"/>
                </a:lnTo>
                <a:lnTo>
                  <a:pt x="2140933" y="745063"/>
                </a:lnTo>
                <a:lnTo>
                  <a:pt x="2320253" y="876396"/>
                </a:lnTo>
                <a:lnTo>
                  <a:pt x="2337932" y="911755"/>
                </a:lnTo>
                <a:lnTo>
                  <a:pt x="2494522" y="1000153"/>
                </a:lnTo>
                <a:lnTo>
                  <a:pt x="2807700" y="1075922"/>
                </a:lnTo>
                <a:lnTo>
                  <a:pt x="2812752" y="1126434"/>
                </a:lnTo>
                <a:lnTo>
                  <a:pt x="2832957" y="1141588"/>
                </a:lnTo>
                <a:lnTo>
                  <a:pt x="2848112" y="1174421"/>
                </a:lnTo>
                <a:lnTo>
                  <a:pt x="3012277" y="1219883"/>
                </a:lnTo>
                <a:lnTo>
                  <a:pt x="3108252" y="1204729"/>
                </a:lnTo>
                <a:lnTo>
                  <a:pt x="3163816" y="1126434"/>
                </a:lnTo>
                <a:lnTo>
                  <a:pt x="3211803" y="1093601"/>
                </a:lnTo>
                <a:lnTo>
                  <a:pt x="3216854" y="1078447"/>
                </a:lnTo>
                <a:lnTo>
                  <a:pt x="3300200" y="1005204"/>
                </a:lnTo>
                <a:lnTo>
                  <a:pt x="3320405" y="959742"/>
                </a:lnTo>
                <a:lnTo>
                  <a:pt x="3375969" y="889024"/>
                </a:lnTo>
                <a:lnTo>
                  <a:pt x="3386072" y="894076"/>
                </a:lnTo>
                <a:lnTo>
                  <a:pt x="3393649" y="952165"/>
                </a:lnTo>
                <a:lnTo>
                  <a:pt x="3378495" y="984999"/>
                </a:lnTo>
                <a:lnTo>
                  <a:pt x="3373443" y="1027935"/>
                </a:lnTo>
                <a:lnTo>
                  <a:pt x="3350713" y="1055717"/>
                </a:lnTo>
                <a:lnTo>
                  <a:pt x="3322931" y="1111281"/>
                </a:lnTo>
                <a:lnTo>
                  <a:pt x="3252213" y="1207255"/>
                </a:lnTo>
                <a:lnTo>
                  <a:pt x="3252213" y="1250191"/>
                </a:lnTo>
                <a:lnTo>
                  <a:pt x="3239585" y="1290601"/>
                </a:lnTo>
                <a:lnTo>
                  <a:pt x="3276476" y="1408191"/>
                </a:lnTo>
                <a:lnTo>
                  <a:pt x="3306988" y="1428090"/>
                </a:lnTo>
                <a:lnTo>
                  <a:pt x="3306988" y="1449637"/>
                </a:lnTo>
                <a:lnTo>
                  <a:pt x="3323562" y="1467869"/>
                </a:lnTo>
                <a:lnTo>
                  <a:pt x="3325220" y="1517593"/>
                </a:lnTo>
                <a:lnTo>
                  <a:pt x="3350082" y="1555714"/>
                </a:lnTo>
                <a:lnTo>
                  <a:pt x="3381573" y="1635271"/>
                </a:lnTo>
                <a:lnTo>
                  <a:pt x="3408092" y="1660133"/>
                </a:lnTo>
                <a:lnTo>
                  <a:pt x="3418037" y="1676708"/>
                </a:lnTo>
                <a:lnTo>
                  <a:pt x="3464445" y="1689967"/>
                </a:lnTo>
                <a:lnTo>
                  <a:pt x="3484335" y="1656818"/>
                </a:lnTo>
                <a:lnTo>
                  <a:pt x="3512511" y="1645216"/>
                </a:lnTo>
                <a:lnTo>
                  <a:pt x="3520799" y="1630299"/>
                </a:lnTo>
                <a:lnTo>
                  <a:pt x="3542346" y="1617040"/>
                </a:lnTo>
                <a:lnTo>
                  <a:pt x="3558920" y="1597150"/>
                </a:lnTo>
                <a:lnTo>
                  <a:pt x="3593727" y="1607095"/>
                </a:lnTo>
                <a:lnTo>
                  <a:pt x="3608644" y="1592178"/>
                </a:lnTo>
                <a:lnTo>
                  <a:pt x="3636820" y="1598808"/>
                </a:lnTo>
                <a:lnTo>
                  <a:pt x="3630190" y="1613725"/>
                </a:lnTo>
                <a:lnTo>
                  <a:pt x="3606986" y="1635271"/>
                </a:lnTo>
                <a:lnTo>
                  <a:pt x="3593727" y="1638586"/>
                </a:lnTo>
                <a:lnTo>
                  <a:pt x="3562235" y="1656818"/>
                </a:lnTo>
                <a:lnTo>
                  <a:pt x="3552290" y="1648531"/>
                </a:lnTo>
                <a:lnTo>
                  <a:pt x="3540688" y="1650189"/>
                </a:lnTo>
                <a:lnTo>
                  <a:pt x="3515826" y="1678365"/>
                </a:lnTo>
                <a:lnTo>
                  <a:pt x="3499252" y="1708199"/>
                </a:lnTo>
                <a:lnTo>
                  <a:pt x="3499252" y="1733061"/>
                </a:lnTo>
                <a:lnTo>
                  <a:pt x="3487650" y="1743006"/>
                </a:lnTo>
                <a:lnTo>
                  <a:pt x="3471075" y="1754608"/>
                </a:lnTo>
                <a:lnTo>
                  <a:pt x="3429639" y="1744663"/>
                </a:lnTo>
                <a:lnTo>
                  <a:pt x="3368314" y="1756265"/>
                </a:lnTo>
                <a:lnTo>
                  <a:pt x="3343452" y="1761238"/>
                </a:lnTo>
                <a:lnTo>
                  <a:pt x="3313617" y="1787757"/>
                </a:lnTo>
                <a:lnTo>
                  <a:pt x="3303673" y="1789414"/>
                </a:lnTo>
                <a:lnTo>
                  <a:pt x="3288756" y="1771182"/>
                </a:lnTo>
                <a:lnTo>
                  <a:pt x="3260579" y="1789414"/>
                </a:lnTo>
                <a:lnTo>
                  <a:pt x="3260579" y="1820906"/>
                </a:lnTo>
                <a:lnTo>
                  <a:pt x="3247319" y="1832508"/>
                </a:lnTo>
                <a:lnTo>
                  <a:pt x="3245662" y="1847425"/>
                </a:lnTo>
                <a:lnTo>
                  <a:pt x="3219143" y="1864000"/>
                </a:lnTo>
                <a:lnTo>
                  <a:pt x="3214171" y="1883889"/>
                </a:lnTo>
                <a:lnTo>
                  <a:pt x="3182679" y="1900463"/>
                </a:lnTo>
                <a:lnTo>
                  <a:pt x="3131298" y="1887204"/>
                </a:lnTo>
                <a:lnTo>
                  <a:pt x="3114723" y="1862342"/>
                </a:lnTo>
                <a:lnTo>
                  <a:pt x="3118038" y="1845768"/>
                </a:lnTo>
                <a:lnTo>
                  <a:pt x="3091519" y="1840795"/>
                </a:lnTo>
                <a:lnTo>
                  <a:pt x="3074944" y="1855712"/>
                </a:lnTo>
                <a:lnTo>
                  <a:pt x="3055056" y="1907093"/>
                </a:lnTo>
                <a:lnTo>
                  <a:pt x="3094834" y="1933612"/>
                </a:lnTo>
                <a:lnTo>
                  <a:pt x="3023564" y="1925325"/>
                </a:lnTo>
                <a:lnTo>
                  <a:pt x="2967210" y="1915380"/>
                </a:lnTo>
                <a:lnTo>
                  <a:pt x="2922460" y="1930297"/>
                </a:lnTo>
                <a:lnTo>
                  <a:pt x="2869422" y="1910408"/>
                </a:lnTo>
                <a:lnTo>
                  <a:pt x="2869422" y="1895491"/>
                </a:lnTo>
                <a:lnTo>
                  <a:pt x="2837930" y="1880574"/>
                </a:lnTo>
                <a:lnTo>
                  <a:pt x="2750085" y="1895491"/>
                </a:lnTo>
                <a:lnTo>
                  <a:pt x="2577704" y="2022763"/>
                </a:lnTo>
                <a:lnTo>
                  <a:pt x="2577710" y="2023115"/>
                </a:lnTo>
                <a:lnTo>
                  <a:pt x="2450086" y="2139136"/>
                </a:lnTo>
                <a:lnTo>
                  <a:pt x="2324120" y="2343002"/>
                </a:lnTo>
                <a:lnTo>
                  <a:pt x="2304231" y="2440792"/>
                </a:lnTo>
                <a:lnTo>
                  <a:pt x="2314176" y="2478913"/>
                </a:lnTo>
                <a:lnTo>
                  <a:pt x="2302573" y="2584990"/>
                </a:lnTo>
                <a:lnTo>
                  <a:pt x="2269424" y="2621454"/>
                </a:lnTo>
                <a:lnTo>
                  <a:pt x="2271082" y="2671177"/>
                </a:lnTo>
                <a:lnTo>
                  <a:pt x="2247878" y="2639686"/>
                </a:lnTo>
                <a:lnTo>
                  <a:pt x="2229646" y="2624769"/>
                </a:lnTo>
                <a:lnTo>
                  <a:pt x="2214729" y="2589962"/>
                </a:lnTo>
                <a:lnTo>
                  <a:pt x="2138486" y="2541896"/>
                </a:lnTo>
                <a:lnTo>
                  <a:pt x="2125226" y="2517035"/>
                </a:lnTo>
                <a:lnTo>
                  <a:pt x="2037382" y="2502118"/>
                </a:lnTo>
                <a:lnTo>
                  <a:pt x="1995945" y="2473941"/>
                </a:lnTo>
                <a:lnTo>
                  <a:pt x="1956167" y="2465654"/>
                </a:lnTo>
                <a:lnTo>
                  <a:pt x="1929647" y="2437477"/>
                </a:lnTo>
                <a:lnTo>
                  <a:pt x="1838488" y="2394383"/>
                </a:lnTo>
                <a:lnTo>
                  <a:pt x="1739040" y="2329743"/>
                </a:lnTo>
                <a:lnTo>
                  <a:pt x="1700919" y="2273390"/>
                </a:lnTo>
                <a:lnTo>
                  <a:pt x="1631306" y="2263445"/>
                </a:lnTo>
                <a:lnTo>
                  <a:pt x="1613074" y="2263445"/>
                </a:lnTo>
                <a:lnTo>
                  <a:pt x="1551749" y="2190517"/>
                </a:lnTo>
                <a:lnTo>
                  <a:pt x="1420599" y="2152811"/>
                </a:lnTo>
                <a:lnTo>
                  <a:pt x="1281584" y="2193832"/>
                </a:lnTo>
                <a:lnTo>
                  <a:pt x="1170535" y="2284992"/>
                </a:lnTo>
                <a:lnTo>
                  <a:pt x="1147331" y="2289964"/>
                </a:lnTo>
                <a:lnTo>
                  <a:pt x="1071088" y="2387754"/>
                </a:lnTo>
                <a:lnTo>
                  <a:pt x="1044569" y="2381124"/>
                </a:lnTo>
                <a:lnTo>
                  <a:pt x="1023022" y="2334715"/>
                </a:lnTo>
                <a:lnTo>
                  <a:pt x="1006448" y="2273390"/>
                </a:lnTo>
                <a:lnTo>
                  <a:pt x="943465" y="2245213"/>
                </a:lnTo>
                <a:lnTo>
                  <a:pt x="950095" y="2220351"/>
                </a:lnTo>
                <a:lnTo>
                  <a:pt x="892084" y="2180572"/>
                </a:lnTo>
                <a:lnTo>
                  <a:pt x="844018" y="2202119"/>
                </a:lnTo>
                <a:lnTo>
                  <a:pt x="817499" y="2180572"/>
                </a:lnTo>
                <a:lnTo>
                  <a:pt x="787665" y="2190517"/>
                </a:lnTo>
                <a:lnTo>
                  <a:pt x="778685" y="2189476"/>
                </a:lnTo>
                <a:lnTo>
                  <a:pt x="709765" y="2280019"/>
                </a:lnTo>
                <a:lnTo>
                  <a:pt x="683245" y="2397698"/>
                </a:lnTo>
                <a:lnTo>
                  <a:pt x="688107" y="2414366"/>
                </a:lnTo>
                <a:lnTo>
                  <a:pt x="695063" y="2417582"/>
                </a:lnTo>
                <a:lnTo>
                  <a:pt x="691898" y="2427365"/>
                </a:lnTo>
                <a:lnTo>
                  <a:pt x="693436" y="2432637"/>
                </a:lnTo>
                <a:lnTo>
                  <a:pt x="690100" y="2432924"/>
                </a:lnTo>
                <a:lnTo>
                  <a:pt x="679554" y="2465519"/>
                </a:lnTo>
                <a:lnTo>
                  <a:pt x="628173" y="2477121"/>
                </a:lnTo>
                <a:lnTo>
                  <a:pt x="558560" y="2561651"/>
                </a:lnTo>
                <a:lnTo>
                  <a:pt x="568505" y="2700877"/>
                </a:lnTo>
                <a:lnTo>
                  <a:pt x="599997" y="2704192"/>
                </a:lnTo>
                <a:lnTo>
                  <a:pt x="596682" y="2745628"/>
                </a:lnTo>
                <a:lnTo>
                  <a:pt x="628173" y="2793694"/>
                </a:lnTo>
                <a:lnTo>
                  <a:pt x="644747" y="2863307"/>
                </a:lnTo>
                <a:lnTo>
                  <a:pt x="606626" y="2967726"/>
                </a:lnTo>
                <a:lnTo>
                  <a:pt x="593366" y="2982643"/>
                </a:lnTo>
                <a:lnTo>
                  <a:pt x="556903" y="2972698"/>
                </a:lnTo>
                <a:lnTo>
                  <a:pt x="527068" y="3000875"/>
                </a:lnTo>
                <a:lnTo>
                  <a:pt x="490605" y="2934577"/>
                </a:lnTo>
                <a:lnTo>
                  <a:pt x="417677" y="2908058"/>
                </a:lnTo>
                <a:lnTo>
                  <a:pt x="399445" y="2889826"/>
                </a:lnTo>
                <a:lnTo>
                  <a:pt x="402760" y="2876566"/>
                </a:lnTo>
                <a:lnTo>
                  <a:pt x="402760" y="2797009"/>
                </a:lnTo>
                <a:lnTo>
                  <a:pt x="391158" y="2783749"/>
                </a:lnTo>
                <a:lnTo>
                  <a:pt x="344749" y="2768832"/>
                </a:lnTo>
                <a:lnTo>
                  <a:pt x="318230" y="2753915"/>
                </a:lnTo>
                <a:lnTo>
                  <a:pt x="298341" y="2700877"/>
                </a:lnTo>
                <a:lnTo>
                  <a:pt x="276794" y="2689275"/>
                </a:lnTo>
                <a:lnTo>
                  <a:pt x="251932" y="2704192"/>
                </a:lnTo>
                <a:lnTo>
                  <a:pt x="248617" y="2748943"/>
                </a:lnTo>
                <a:lnTo>
                  <a:pt x="228728" y="2732368"/>
                </a:lnTo>
                <a:lnTo>
                  <a:pt x="132596" y="2748943"/>
                </a:lnTo>
                <a:lnTo>
                  <a:pt x="119336" y="2778777"/>
                </a:lnTo>
                <a:lnTo>
                  <a:pt x="59668" y="2760545"/>
                </a:lnTo>
                <a:lnTo>
                  <a:pt x="48066" y="2719109"/>
                </a:lnTo>
                <a:lnTo>
                  <a:pt x="19889" y="2725738"/>
                </a:lnTo>
                <a:lnTo>
                  <a:pt x="0" y="2712479"/>
                </a:lnTo>
                <a:lnTo>
                  <a:pt x="1657" y="2699219"/>
                </a:lnTo>
                <a:lnTo>
                  <a:pt x="24862" y="2687617"/>
                </a:lnTo>
                <a:lnTo>
                  <a:pt x="21547" y="2669385"/>
                </a:lnTo>
                <a:lnTo>
                  <a:pt x="69613" y="2639551"/>
                </a:lnTo>
                <a:lnTo>
                  <a:pt x="132596" y="2626292"/>
                </a:lnTo>
                <a:lnTo>
                  <a:pt x="152485" y="2573253"/>
                </a:lnTo>
                <a:lnTo>
                  <a:pt x="200551" y="2546734"/>
                </a:lnTo>
                <a:lnTo>
                  <a:pt x="225413" y="2480436"/>
                </a:lnTo>
                <a:lnTo>
                  <a:pt x="253589" y="2465519"/>
                </a:lnTo>
                <a:lnTo>
                  <a:pt x="323203" y="2490381"/>
                </a:lnTo>
                <a:lnTo>
                  <a:pt x="351379" y="2477121"/>
                </a:lnTo>
                <a:lnTo>
                  <a:pt x="420992" y="2402536"/>
                </a:lnTo>
                <a:lnTo>
                  <a:pt x="423510" y="2402222"/>
                </a:lnTo>
                <a:lnTo>
                  <a:pt x="413081" y="2376151"/>
                </a:lnTo>
                <a:lnTo>
                  <a:pt x="421368" y="2354605"/>
                </a:lnTo>
                <a:lnTo>
                  <a:pt x="441257" y="2333058"/>
                </a:lnTo>
                <a:lnTo>
                  <a:pt x="451203" y="2294936"/>
                </a:lnTo>
                <a:lnTo>
                  <a:pt x="456175" y="2256815"/>
                </a:lnTo>
                <a:lnTo>
                  <a:pt x="441257" y="2177257"/>
                </a:lnTo>
                <a:lnTo>
                  <a:pt x="436285" y="2163998"/>
                </a:lnTo>
                <a:lnTo>
                  <a:pt x="449545" y="2142451"/>
                </a:lnTo>
                <a:lnTo>
                  <a:pt x="454324" y="2142668"/>
                </a:lnTo>
                <a:lnTo>
                  <a:pt x="492639" y="2110959"/>
                </a:lnTo>
                <a:lnTo>
                  <a:pt x="548992" y="2112617"/>
                </a:lnTo>
                <a:lnTo>
                  <a:pt x="570539" y="2101015"/>
                </a:lnTo>
                <a:lnTo>
                  <a:pt x="590428" y="2067866"/>
                </a:lnTo>
                <a:lnTo>
                  <a:pt x="615290" y="2067866"/>
                </a:lnTo>
                <a:lnTo>
                  <a:pt x="616947" y="2049634"/>
                </a:lnTo>
                <a:lnTo>
                  <a:pt x="633522" y="2018142"/>
                </a:lnTo>
                <a:lnTo>
                  <a:pt x="655069" y="2034717"/>
                </a:lnTo>
                <a:lnTo>
                  <a:pt x="668329" y="2051291"/>
                </a:lnTo>
                <a:lnTo>
                  <a:pt x="701477" y="2044662"/>
                </a:lnTo>
                <a:lnTo>
                  <a:pt x="703135" y="2001568"/>
                </a:lnTo>
                <a:lnTo>
                  <a:pt x="726339" y="1980021"/>
                </a:lnTo>
                <a:lnTo>
                  <a:pt x="757830" y="1928640"/>
                </a:lnTo>
                <a:lnTo>
                  <a:pt x="815841" y="1890519"/>
                </a:lnTo>
                <a:lnTo>
                  <a:pt x="820813" y="1872287"/>
                </a:lnTo>
                <a:lnTo>
                  <a:pt x="804239" y="1850740"/>
                </a:lnTo>
                <a:lnTo>
                  <a:pt x="764460" y="1787757"/>
                </a:lnTo>
                <a:lnTo>
                  <a:pt x="708107" y="1719801"/>
                </a:lnTo>
                <a:lnTo>
                  <a:pt x="726339" y="1663448"/>
                </a:lnTo>
                <a:lnTo>
                  <a:pt x="723024" y="1640244"/>
                </a:lnTo>
                <a:lnTo>
                  <a:pt x="766118" y="1643559"/>
                </a:lnTo>
                <a:lnTo>
                  <a:pt x="779377" y="1636929"/>
                </a:lnTo>
                <a:lnTo>
                  <a:pt x="789322" y="1615382"/>
                </a:lnTo>
                <a:lnTo>
                  <a:pt x="804239" y="1615382"/>
                </a:lnTo>
                <a:lnTo>
                  <a:pt x="852305" y="1663448"/>
                </a:lnTo>
                <a:lnTo>
                  <a:pt x="868880" y="1663448"/>
                </a:lnTo>
                <a:lnTo>
                  <a:pt x="883797" y="1676708"/>
                </a:lnTo>
                <a:lnTo>
                  <a:pt x="882139" y="1698255"/>
                </a:lnTo>
                <a:lnTo>
                  <a:pt x="953409" y="1728089"/>
                </a:lnTo>
                <a:lnTo>
                  <a:pt x="966669" y="1746321"/>
                </a:lnTo>
                <a:lnTo>
                  <a:pt x="999818" y="1729746"/>
                </a:lnTo>
                <a:lnTo>
                  <a:pt x="1014735" y="1733061"/>
                </a:lnTo>
                <a:lnTo>
                  <a:pt x="1034625" y="1729746"/>
                </a:lnTo>
                <a:lnTo>
                  <a:pt x="1064458" y="1706542"/>
                </a:lnTo>
                <a:lnTo>
                  <a:pt x="1077718" y="1706542"/>
                </a:lnTo>
                <a:lnTo>
                  <a:pt x="1084348" y="1749635"/>
                </a:lnTo>
                <a:lnTo>
                  <a:pt x="1163905" y="1781127"/>
                </a:lnTo>
                <a:lnTo>
                  <a:pt x="1231861" y="1747978"/>
                </a:lnTo>
                <a:lnTo>
                  <a:pt x="1291530" y="1648531"/>
                </a:lnTo>
                <a:lnTo>
                  <a:pt x="1303288" y="1585815"/>
                </a:lnTo>
                <a:lnTo>
                  <a:pt x="1299895" y="1586100"/>
                </a:lnTo>
                <a:lnTo>
                  <a:pt x="1254434" y="1502755"/>
                </a:lnTo>
                <a:lnTo>
                  <a:pt x="1277165" y="1464870"/>
                </a:lnTo>
                <a:lnTo>
                  <a:pt x="1277165" y="1442139"/>
                </a:lnTo>
                <a:lnTo>
                  <a:pt x="1259485" y="1424460"/>
                </a:lnTo>
                <a:lnTo>
                  <a:pt x="1239280" y="1353742"/>
                </a:lnTo>
                <a:lnTo>
                  <a:pt x="1256960" y="1328486"/>
                </a:lnTo>
                <a:lnTo>
                  <a:pt x="1256960" y="1313332"/>
                </a:lnTo>
                <a:cubicBezTo>
                  <a:pt x="1280426" y="1300295"/>
                  <a:pt x="1271023" y="1300704"/>
                  <a:pt x="1282216" y="1300704"/>
                </a:cubicBezTo>
                <a:lnTo>
                  <a:pt x="1327678" y="1272922"/>
                </a:lnTo>
                <a:lnTo>
                  <a:pt x="1342831" y="1277973"/>
                </a:lnTo>
                <a:lnTo>
                  <a:pt x="1390818" y="1237563"/>
                </a:lnTo>
                <a:lnTo>
                  <a:pt x="1423652" y="1126434"/>
                </a:lnTo>
                <a:lnTo>
                  <a:pt x="1416075" y="916807"/>
                </a:lnTo>
                <a:lnTo>
                  <a:pt x="1448908" y="886499"/>
                </a:lnTo>
                <a:lnTo>
                  <a:pt x="1456484" y="856191"/>
                </a:lnTo>
                <a:lnTo>
                  <a:pt x="1471639" y="815781"/>
                </a:lnTo>
                <a:lnTo>
                  <a:pt x="1484267" y="742538"/>
                </a:lnTo>
                <a:lnTo>
                  <a:pt x="1496895" y="651615"/>
                </a:lnTo>
                <a:lnTo>
                  <a:pt x="1456484" y="439461"/>
                </a:lnTo>
                <a:lnTo>
                  <a:pt x="1378190" y="262666"/>
                </a:lnTo>
                <a:lnTo>
                  <a:pt x="1375664" y="217205"/>
                </a:lnTo>
                <a:lnTo>
                  <a:pt x="1398396" y="181846"/>
                </a:lnTo>
                <a:lnTo>
                  <a:pt x="1398396" y="169218"/>
                </a:lnTo>
                <a:lnTo>
                  <a:pt x="1413549" y="133859"/>
                </a:lnTo>
                <a:lnTo>
                  <a:pt x="1403446" y="103551"/>
                </a:lnTo>
                <a:lnTo>
                  <a:pt x="1405972" y="63141"/>
                </a:lnTo>
                <a:lnTo>
                  <a:pt x="1448908" y="95974"/>
                </a:lnTo>
                <a:lnTo>
                  <a:pt x="1471639" y="103551"/>
                </a:lnTo>
                <a:lnTo>
                  <a:pt x="1519626" y="83346"/>
                </a:lnTo>
                <a:lnTo>
                  <a:pt x="1532254" y="60615"/>
                </a:lnTo>
                <a:lnTo>
                  <a:pt x="1542356" y="1515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6195513-1A96-B868-E684-EA83B8EE9CD8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35E6773-ED38-4E28-BC99-4FDD9BF5443F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3778FC5-96D0-640F-4933-3B61C3182046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E498136F-19CF-FD62-B612-1580C8209994}"/>
              </a:ext>
            </a:extLst>
          </p:cNvPr>
          <p:cNvSpPr/>
          <p:nvPr/>
        </p:nvSpPr>
        <p:spPr>
          <a:xfrm>
            <a:off x="651505" y="2447875"/>
            <a:ext cx="3223739" cy="3042446"/>
          </a:xfrm>
          <a:custGeom>
            <a:avLst/>
            <a:gdLst>
              <a:gd name="connsiteX0" fmla="*/ 1159583 w 3223739"/>
              <a:gd name="connsiteY0" fmla="*/ 0 h 3042446"/>
              <a:gd name="connsiteX1" fmla="*/ 1179789 w 3223739"/>
              <a:gd name="connsiteY1" fmla="*/ 37885 h 3042446"/>
              <a:gd name="connsiteX2" fmla="*/ 1207571 w 3223739"/>
              <a:gd name="connsiteY2" fmla="*/ 60615 h 3042446"/>
              <a:gd name="connsiteX3" fmla="*/ 1220198 w 3223739"/>
              <a:gd name="connsiteY3" fmla="*/ 106077 h 3042446"/>
              <a:gd name="connsiteX4" fmla="*/ 1283340 w 3223739"/>
              <a:gd name="connsiteY4" fmla="*/ 138910 h 3042446"/>
              <a:gd name="connsiteX5" fmla="*/ 1447506 w 3223739"/>
              <a:gd name="connsiteY5" fmla="*/ 358641 h 3042446"/>
              <a:gd name="connsiteX6" fmla="*/ 1462660 w 3223739"/>
              <a:gd name="connsiteY6" fmla="*/ 371269 h 3042446"/>
              <a:gd name="connsiteX7" fmla="*/ 1485390 w 3223739"/>
              <a:gd name="connsiteY7" fmla="*/ 421781 h 3042446"/>
              <a:gd name="connsiteX8" fmla="*/ 1495493 w 3223739"/>
              <a:gd name="connsiteY8" fmla="*/ 434410 h 3042446"/>
              <a:gd name="connsiteX9" fmla="*/ 1503070 w 3223739"/>
              <a:gd name="connsiteY9" fmla="*/ 467243 h 3042446"/>
              <a:gd name="connsiteX10" fmla="*/ 1538429 w 3223739"/>
              <a:gd name="connsiteY10" fmla="*/ 492499 h 3042446"/>
              <a:gd name="connsiteX11" fmla="*/ 1553583 w 3223739"/>
              <a:gd name="connsiteY11" fmla="*/ 522807 h 3042446"/>
              <a:gd name="connsiteX12" fmla="*/ 1606621 w 3223739"/>
              <a:gd name="connsiteY12" fmla="*/ 618781 h 3042446"/>
              <a:gd name="connsiteX13" fmla="*/ 1682390 w 3223739"/>
              <a:gd name="connsiteY13" fmla="*/ 676871 h 3042446"/>
              <a:gd name="connsiteX14" fmla="*/ 1727852 w 3223739"/>
              <a:gd name="connsiteY14" fmla="*/ 745063 h 3042446"/>
              <a:gd name="connsiteX15" fmla="*/ 1907172 w 3223739"/>
              <a:gd name="connsiteY15" fmla="*/ 876396 h 3042446"/>
              <a:gd name="connsiteX16" fmla="*/ 1924851 w 3223739"/>
              <a:gd name="connsiteY16" fmla="*/ 911755 h 3042446"/>
              <a:gd name="connsiteX17" fmla="*/ 2081441 w 3223739"/>
              <a:gd name="connsiteY17" fmla="*/ 1000153 h 3042446"/>
              <a:gd name="connsiteX18" fmla="*/ 2394620 w 3223739"/>
              <a:gd name="connsiteY18" fmla="*/ 1075922 h 3042446"/>
              <a:gd name="connsiteX19" fmla="*/ 2399672 w 3223739"/>
              <a:gd name="connsiteY19" fmla="*/ 1126434 h 3042446"/>
              <a:gd name="connsiteX20" fmla="*/ 2419876 w 3223739"/>
              <a:gd name="connsiteY20" fmla="*/ 1141588 h 3042446"/>
              <a:gd name="connsiteX21" fmla="*/ 2435031 w 3223739"/>
              <a:gd name="connsiteY21" fmla="*/ 1174421 h 3042446"/>
              <a:gd name="connsiteX22" fmla="*/ 2471549 w 3223739"/>
              <a:gd name="connsiteY22" fmla="*/ 1184534 h 3042446"/>
              <a:gd name="connsiteX23" fmla="*/ 2499665 w 3223739"/>
              <a:gd name="connsiteY23" fmla="*/ 1174494 h 3042446"/>
              <a:gd name="connsiteX24" fmla="*/ 2539759 w 3223739"/>
              <a:gd name="connsiteY24" fmla="*/ 1087259 h 3042446"/>
              <a:gd name="connsiteX25" fmla="*/ 2580831 w 3223739"/>
              <a:gd name="connsiteY25" fmla="*/ 1046102 h 3042446"/>
              <a:gd name="connsiteX26" fmla="*/ 2582986 w 3223739"/>
              <a:gd name="connsiteY26" fmla="*/ 1030275 h 3042446"/>
              <a:gd name="connsiteX27" fmla="*/ 2651317 w 3223739"/>
              <a:gd name="connsiteY27" fmla="*/ 942856 h 3042446"/>
              <a:gd name="connsiteX28" fmla="*/ 2662748 w 3223739"/>
              <a:gd name="connsiteY28" fmla="*/ 894437 h 3042446"/>
              <a:gd name="connsiteX29" fmla="*/ 2704245 w 3223739"/>
              <a:gd name="connsiteY29" fmla="*/ 814648 h 3042446"/>
              <a:gd name="connsiteX30" fmla="*/ 2715110 w 3223739"/>
              <a:gd name="connsiteY30" fmla="*/ 817741 h 3042446"/>
              <a:gd name="connsiteX31" fmla="*/ 2733319 w 3223739"/>
              <a:gd name="connsiteY31" fmla="*/ 873420 h 3042446"/>
              <a:gd name="connsiteX32" fmla="*/ 2724512 w 3223739"/>
              <a:gd name="connsiteY32" fmla="*/ 908493 h 3042446"/>
              <a:gd name="connsiteX33" fmla="*/ 2727504 w 3223739"/>
              <a:gd name="connsiteY33" fmla="*/ 951622 h 3042446"/>
              <a:gd name="connsiteX34" fmla="*/ 2710315 w 3223739"/>
              <a:gd name="connsiteY34" fmla="*/ 983134 h 3042446"/>
              <a:gd name="connsiteX35" fmla="*/ 2693310 w 3223739"/>
              <a:gd name="connsiteY35" fmla="*/ 1042884 h 3042446"/>
              <a:gd name="connsiteX36" fmla="*/ 2641601 w 3223739"/>
              <a:gd name="connsiteY36" fmla="*/ 1150300 h 3042446"/>
              <a:gd name="connsiteX37" fmla="*/ 2649557 w 3223739"/>
              <a:gd name="connsiteY37" fmla="*/ 1192492 h 3042446"/>
              <a:gd name="connsiteX38" fmla="*/ 2647239 w 3223739"/>
              <a:gd name="connsiteY38" fmla="*/ 1212297 h 3042446"/>
              <a:gd name="connsiteX39" fmla="*/ 2695171 w 3223739"/>
              <a:gd name="connsiteY39" fmla="*/ 1204729 h 3042446"/>
              <a:gd name="connsiteX40" fmla="*/ 2750735 w 3223739"/>
              <a:gd name="connsiteY40" fmla="*/ 1126434 h 3042446"/>
              <a:gd name="connsiteX41" fmla="*/ 2798722 w 3223739"/>
              <a:gd name="connsiteY41" fmla="*/ 1093601 h 3042446"/>
              <a:gd name="connsiteX42" fmla="*/ 2803773 w 3223739"/>
              <a:gd name="connsiteY42" fmla="*/ 1078447 h 3042446"/>
              <a:gd name="connsiteX43" fmla="*/ 2887119 w 3223739"/>
              <a:gd name="connsiteY43" fmla="*/ 1005204 h 3042446"/>
              <a:gd name="connsiteX44" fmla="*/ 2907324 w 3223739"/>
              <a:gd name="connsiteY44" fmla="*/ 959742 h 3042446"/>
              <a:gd name="connsiteX45" fmla="*/ 2962888 w 3223739"/>
              <a:gd name="connsiteY45" fmla="*/ 889024 h 3042446"/>
              <a:gd name="connsiteX46" fmla="*/ 2972991 w 3223739"/>
              <a:gd name="connsiteY46" fmla="*/ 894076 h 3042446"/>
              <a:gd name="connsiteX47" fmla="*/ 2980568 w 3223739"/>
              <a:gd name="connsiteY47" fmla="*/ 952165 h 3042446"/>
              <a:gd name="connsiteX48" fmla="*/ 2965414 w 3223739"/>
              <a:gd name="connsiteY48" fmla="*/ 984999 h 3042446"/>
              <a:gd name="connsiteX49" fmla="*/ 2960362 w 3223739"/>
              <a:gd name="connsiteY49" fmla="*/ 1027935 h 3042446"/>
              <a:gd name="connsiteX50" fmla="*/ 2937632 w 3223739"/>
              <a:gd name="connsiteY50" fmla="*/ 1055717 h 3042446"/>
              <a:gd name="connsiteX51" fmla="*/ 2909850 w 3223739"/>
              <a:gd name="connsiteY51" fmla="*/ 1111281 h 3042446"/>
              <a:gd name="connsiteX52" fmla="*/ 2839132 w 3223739"/>
              <a:gd name="connsiteY52" fmla="*/ 1207255 h 3042446"/>
              <a:gd name="connsiteX53" fmla="*/ 2839132 w 3223739"/>
              <a:gd name="connsiteY53" fmla="*/ 1250191 h 3042446"/>
              <a:gd name="connsiteX54" fmla="*/ 2826504 w 3223739"/>
              <a:gd name="connsiteY54" fmla="*/ 1290601 h 3042446"/>
              <a:gd name="connsiteX55" fmla="*/ 2863395 w 3223739"/>
              <a:gd name="connsiteY55" fmla="*/ 1408191 h 3042446"/>
              <a:gd name="connsiteX56" fmla="*/ 2893907 w 3223739"/>
              <a:gd name="connsiteY56" fmla="*/ 1428090 h 3042446"/>
              <a:gd name="connsiteX57" fmla="*/ 2893907 w 3223739"/>
              <a:gd name="connsiteY57" fmla="*/ 1449637 h 3042446"/>
              <a:gd name="connsiteX58" fmla="*/ 2910481 w 3223739"/>
              <a:gd name="connsiteY58" fmla="*/ 1467869 h 3042446"/>
              <a:gd name="connsiteX59" fmla="*/ 2912139 w 3223739"/>
              <a:gd name="connsiteY59" fmla="*/ 1517593 h 3042446"/>
              <a:gd name="connsiteX60" fmla="*/ 2937001 w 3223739"/>
              <a:gd name="connsiteY60" fmla="*/ 1555714 h 3042446"/>
              <a:gd name="connsiteX61" fmla="*/ 2968492 w 3223739"/>
              <a:gd name="connsiteY61" fmla="*/ 1635271 h 3042446"/>
              <a:gd name="connsiteX62" fmla="*/ 2995011 w 3223739"/>
              <a:gd name="connsiteY62" fmla="*/ 1660133 h 3042446"/>
              <a:gd name="connsiteX63" fmla="*/ 3004956 w 3223739"/>
              <a:gd name="connsiteY63" fmla="*/ 1676708 h 3042446"/>
              <a:gd name="connsiteX64" fmla="*/ 3051364 w 3223739"/>
              <a:gd name="connsiteY64" fmla="*/ 1689967 h 3042446"/>
              <a:gd name="connsiteX65" fmla="*/ 3071254 w 3223739"/>
              <a:gd name="connsiteY65" fmla="*/ 1656818 h 3042446"/>
              <a:gd name="connsiteX66" fmla="*/ 3099430 w 3223739"/>
              <a:gd name="connsiteY66" fmla="*/ 1645216 h 3042446"/>
              <a:gd name="connsiteX67" fmla="*/ 3107718 w 3223739"/>
              <a:gd name="connsiteY67" fmla="*/ 1630299 h 3042446"/>
              <a:gd name="connsiteX68" fmla="*/ 3129265 w 3223739"/>
              <a:gd name="connsiteY68" fmla="*/ 1617040 h 3042446"/>
              <a:gd name="connsiteX69" fmla="*/ 3145840 w 3223739"/>
              <a:gd name="connsiteY69" fmla="*/ 1597150 h 3042446"/>
              <a:gd name="connsiteX70" fmla="*/ 3180646 w 3223739"/>
              <a:gd name="connsiteY70" fmla="*/ 1607095 h 3042446"/>
              <a:gd name="connsiteX71" fmla="*/ 3195563 w 3223739"/>
              <a:gd name="connsiteY71" fmla="*/ 1592178 h 3042446"/>
              <a:gd name="connsiteX72" fmla="*/ 3223739 w 3223739"/>
              <a:gd name="connsiteY72" fmla="*/ 1598808 h 3042446"/>
              <a:gd name="connsiteX73" fmla="*/ 3217109 w 3223739"/>
              <a:gd name="connsiteY73" fmla="*/ 1613725 h 3042446"/>
              <a:gd name="connsiteX74" fmla="*/ 3193905 w 3223739"/>
              <a:gd name="connsiteY74" fmla="*/ 1635271 h 3042446"/>
              <a:gd name="connsiteX75" fmla="*/ 3180646 w 3223739"/>
              <a:gd name="connsiteY75" fmla="*/ 1638586 h 3042446"/>
              <a:gd name="connsiteX76" fmla="*/ 3149154 w 3223739"/>
              <a:gd name="connsiteY76" fmla="*/ 1656818 h 3042446"/>
              <a:gd name="connsiteX77" fmla="*/ 3139209 w 3223739"/>
              <a:gd name="connsiteY77" fmla="*/ 1648531 h 3042446"/>
              <a:gd name="connsiteX78" fmla="*/ 3127607 w 3223739"/>
              <a:gd name="connsiteY78" fmla="*/ 1650189 h 3042446"/>
              <a:gd name="connsiteX79" fmla="*/ 3102745 w 3223739"/>
              <a:gd name="connsiteY79" fmla="*/ 1678365 h 3042446"/>
              <a:gd name="connsiteX80" fmla="*/ 3086171 w 3223739"/>
              <a:gd name="connsiteY80" fmla="*/ 1708199 h 3042446"/>
              <a:gd name="connsiteX81" fmla="*/ 3086171 w 3223739"/>
              <a:gd name="connsiteY81" fmla="*/ 1733061 h 3042446"/>
              <a:gd name="connsiteX82" fmla="*/ 3074569 w 3223739"/>
              <a:gd name="connsiteY82" fmla="*/ 1743006 h 3042446"/>
              <a:gd name="connsiteX83" fmla="*/ 3057994 w 3223739"/>
              <a:gd name="connsiteY83" fmla="*/ 1754608 h 3042446"/>
              <a:gd name="connsiteX84" fmla="*/ 3016558 w 3223739"/>
              <a:gd name="connsiteY84" fmla="*/ 1744663 h 3042446"/>
              <a:gd name="connsiteX85" fmla="*/ 2955233 w 3223739"/>
              <a:gd name="connsiteY85" fmla="*/ 1756265 h 3042446"/>
              <a:gd name="connsiteX86" fmla="*/ 2930371 w 3223739"/>
              <a:gd name="connsiteY86" fmla="*/ 1761238 h 3042446"/>
              <a:gd name="connsiteX87" fmla="*/ 2900536 w 3223739"/>
              <a:gd name="connsiteY87" fmla="*/ 1787757 h 3042446"/>
              <a:gd name="connsiteX88" fmla="*/ 2890592 w 3223739"/>
              <a:gd name="connsiteY88" fmla="*/ 1789414 h 3042446"/>
              <a:gd name="connsiteX89" fmla="*/ 2875675 w 3223739"/>
              <a:gd name="connsiteY89" fmla="*/ 1771182 h 3042446"/>
              <a:gd name="connsiteX90" fmla="*/ 2847498 w 3223739"/>
              <a:gd name="connsiteY90" fmla="*/ 1789414 h 3042446"/>
              <a:gd name="connsiteX91" fmla="*/ 2847498 w 3223739"/>
              <a:gd name="connsiteY91" fmla="*/ 1820906 h 3042446"/>
              <a:gd name="connsiteX92" fmla="*/ 2834238 w 3223739"/>
              <a:gd name="connsiteY92" fmla="*/ 1832508 h 3042446"/>
              <a:gd name="connsiteX93" fmla="*/ 2832581 w 3223739"/>
              <a:gd name="connsiteY93" fmla="*/ 1847425 h 3042446"/>
              <a:gd name="connsiteX94" fmla="*/ 2806062 w 3223739"/>
              <a:gd name="connsiteY94" fmla="*/ 1864000 h 3042446"/>
              <a:gd name="connsiteX95" fmla="*/ 2801090 w 3223739"/>
              <a:gd name="connsiteY95" fmla="*/ 1883889 h 3042446"/>
              <a:gd name="connsiteX96" fmla="*/ 2769598 w 3223739"/>
              <a:gd name="connsiteY96" fmla="*/ 1900463 h 3042446"/>
              <a:gd name="connsiteX97" fmla="*/ 2718217 w 3223739"/>
              <a:gd name="connsiteY97" fmla="*/ 1887204 h 3042446"/>
              <a:gd name="connsiteX98" fmla="*/ 2701642 w 3223739"/>
              <a:gd name="connsiteY98" fmla="*/ 1862342 h 3042446"/>
              <a:gd name="connsiteX99" fmla="*/ 2704958 w 3223739"/>
              <a:gd name="connsiteY99" fmla="*/ 1845768 h 3042446"/>
              <a:gd name="connsiteX100" fmla="*/ 2678438 w 3223739"/>
              <a:gd name="connsiteY100" fmla="*/ 1840795 h 3042446"/>
              <a:gd name="connsiteX101" fmla="*/ 2661864 w 3223739"/>
              <a:gd name="connsiteY101" fmla="*/ 1855712 h 3042446"/>
              <a:gd name="connsiteX102" fmla="*/ 2641975 w 3223739"/>
              <a:gd name="connsiteY102" fmla="*/ 1907093 h 3042446"/>
              <a:gd name="connsiteX103" fmla="*/ 2681754 w 3223739"/>
              <a:gd name="connsiteY103" fmla="*/ 1933612 h 3042446"/>
              <a:gd name="connsiteX104" fmla="*/ 2610483 w 3223739"/>
              <a:gd name="connsiteY104" fmla="*/ 1925325 h 3042446"/>
              <a:gd name="connsiteX105" fmla="*/ 2554130 w 3223739"/>
              <a:gd name="connsiteY105" fmla="*/ 1915380 h 3042446"/>
              <a:gd name="connsiteX106" fmla="*/ 2509379 w 3223739"/>
              <a:gd name="connsiteY106" fmla="*/ 1930297 h 3042446"/>
              <a:gd name="connsiteX107" fmla="*/ 2456341 w 3223739"/>
              <a:gd name="connsiteY107" fmla="*/ 1910408 h 3042446"/>
              <a:gd name="connsiteX108" fmla="*/ 2456341 w 3223739"/>
              <a:gd name="connsiteY108" fmla="*/ 1895491 h 3042446"/>
              <a:gd name="connsiteX109" fmla="*/ 2424849 w 3223739"/>
              <a:gd name="connsiteY109" fmla="*/ 1880574 h 3042446"/>
              <a:gd name="connsiteX110" fmla="*/ 2337004 w 3223739"/>
              <a:gd name="connsiteY110" fmla="*/ 1895491 h 3042446"/>
              <a:gd name="connsiteX111" fmla="*/ 2164623 w 3223739"/>
              <a:gd name="connsiteY111" fmla="*/ 2022763 h 3042446"/>
              <a:gd name="connsiteX112" fmla="*/ 2164629 w 3223739"/>
              <a:gd name="connsiteY112" fmla="*/ 2023115 h 3042446"/>
              <a:gd name="connsiteX113" fmla="*/ 2037005 w 3223739"/>
              <a:gd name="connsiteY113" fmla="*/ 2139136 h 3042446"/>
              <a:gd name="connsiteX114" fmla="*/ 1911039 w 3223739"/>
              <a:gd name="connsiteY114" fmla="*/ 2343002 h 3042446"/>
              <a:gd name="connsiteX115" fmla="*/ 1891150 w 3223739"/>
              <a:gd name="connsiteY115" fmla="*/ 2440792 h 3042446"/>
              <a:gd name="connsiteX116" fmla="*/ 1901095 w 3223739"/>
              <a:gd name="connsiteY116" fmla="*/ 2478913 h 3042446"/>
              <a:gd name="connsiteX117" fmla="*/ 1889493 w 3223739"/>
              <a:gd name="connsiteY117" fmla="*/ 2584990 h 3042446"/>
              <a:gd name="connsiteX118" fmla="*/ 1856344 w 3223739"/>
              <a:gd name="connsiteY118" fmla="*/ 2621454 h 3042446"/>
              <a:gd name="connsiteX119" fmla="*/ 1858001 w 3223739"/>
              <a:gd name="connsiteY119" fmla="*/ 2671177 h 3042446"/>
              <a:gd name="connsiteX120" fmla="*/ 1834797 w 3223739"/>
              <a:gd name="connsiteY120" fmla="*/ 2639686 h 3042446"/>
              <a:gd name="connsiteX121" fmla="*/ 1816565 w 3223739"/>
              <a:gd name="connsiteY121" fmla="*/ 2624769 h 3042446"/>
              <a:gd name="connsiteX122" fmla="*/ 1801648 w 3223739"/>
              <a:gd name="connsiteY122" fmla="*/ 2589962 h 3042446"/>
              <a:gd name="connsiteX123" fmla="*/ 1725405 w 3223739"/>
              <a:gd name="connsiteY123" fmla="*/ 2541896 h 3042446"/>
              <a:gd name="connsiteX124" fmla="*/ 1712145 w 3223739"/>
              <a:gd name="connsiteY124" fmla="*/ 2517035 h 3042446"/>
              <a:gd name="connsiteX125" fmla="*/ 1624301 w 3223739"/>
              <a:gd name="connsiteY125" fmla="*/ 2502118 h 3042446"/>
              <a:gd name="connsiteX126" fmla="*/ 1582865 w 3223739"/>
              <a:gd name="connsiteY126" fmla="*/ 2473941 h 3042446"/>
              <a:gd name="connsiteX127" fmla="*/ 1543086 w 3223739"/>
              <a:gd name="connsiteY127" fmla="*/ 2465654 h 3042446"/>
              <a:gd name="connsiteX128" fmla="*/ 1516567 w 3223739"/>
              <a:gd name="connsiteY128" fmla="*/ 2437477 h 3042446"/>
              <a:gd name="connsiteX129" fmla="*/ 1425407 w 3223739"/>
              <a:gd name="connsiteY129" fmla="*/ 2394383 h 3042446"/>
              <a:gd name="connsiteX130" fmla="*/ 1325960 w 3223739"/>
              <a:gd name="connsiteY130" fmla="*/ 2329743 h 3042446"/>
              <a:gd name="connsiteX131" fmla="*/ 1287838 w 3223739"/>
              <a:gd name="connsiteY131" fmla="*/ 2273390 h 3042446"/>
              <a:gd name="connsiteX132" fmla="*/ 1218226 w 3223739"/>
              <a:gd name="connsiteY132" fmla="*/ 2263445 h 3042446"/>
              <a:gd name="connsiteX133" fmla="*/ 1199993 w 3223739"/>
              <a:gd name="connsiteY133" fmla="*/ 2263445 h 3042446"/>
              <a:gd name="connsiteX134" fmla="*/ 1138668 w 3223739"/>
              <a:gd name="connsiteY134" fmla="*/ 2190517 h 3042446"/>
              <a:gd name="connsiteX135" fmla="*/ 1007518 w 3223739"/>
              <a:gd name="connsiteY135" fmla="*/ 2152811 h 3042446"/>
              <a:gd name="connsiteX136" fmla="*/ 868504 w 3223739"/>
              <a:gd name="connsiteY136" fmla="*/ 2193832 h 3042446"/>
              <a:gd name="connsiteX137" fmla="*/ 757454 w 3223739"/>
              <a:gd name="connsiteY137" fmla="*/ 2284992 h 3042446"/>
              <a:gd name="connsiteX138" fmla="*/ 734250 w 3223739"/>
              <a:gd name="connsiteY138" fmla="*/ 2289964 h 3042446"/>
              <a:gd name="connsiteX139" fmla="*/ 658007 w 3223739"/>
              <a:gd name="connsiteY139" fmla="*/ 2387754 h 3042446"/>
              <a:gd name="connsiteX140" fmla="*/ 631488 w 3223739"/>
              <a:gd name="connsiteY140" fmla="*/ 2381124 h 3042446"/>
              <a:gd name="connsiteX141" fmla="*/ 609941 w 3223739"/>
              <a:gd name="connsiteY141" fmla="*/ 2334715 h 3042446"/>
              <a:gd name="connsiteX142" fmla="*/ 593367 w 3223739"/>
              <a:gd name="connsiteY142" fmla="*/ 2273390 h 3042446"/>
              <a:gd name="connsiteX143" fmla="*/ 530384 w 3223739"/>
              <a:gd name="connsiteY143" fmla="*/ 2245213 h 3042446"/>
              <a:gd name="connsiteX144" fmla="*/ 537014 w 3223739"/>
              <a:gd name="connsiteY144" fmla="*/ 2220351 h 3042446"/>
              <a:gd name="connsiteX145" fmla="*/ 479003 w 3223739"/>
              <a:gd name="connsiteY145" fmla="*/ 2180572 h 3042446"/>
              <a:gd name="connsiteX146" fmla="*/ 430937 w 3223739"/>
              <a:gd name="connsiteY146" fmla="*/ 2202119 h 3042446"/>
              <a:gd name="connsiteX147" fmla="*/ 404418 w 3223739"/>
              <a:gd name="connsiteY147" fmla="*/ 2180572 h 3042446"/>
              <a:gd name="connsiteX148" fmla="*/ 374584 w 3223739"/>
              <a:gd name="connsiteY148" fmla="*/ 2190517 h 3042446"/>
              <a:gd name="connsiteX149" fmla="*/ 365604 w 3223739"/>
              <a:gd name="connsiteY149" fmla="*/ 2189476 h 3042446"/>
              <a:gd name="connsiteX150" fmla="*/ 296684 w 3223739"/>
              <a:gd name="connsiteY150" fmla="*/ 2280019 h 3042446"/>
              <a:gd name="connsiteX151" fmla="*/ 270164 w 3223739"/>
              <a:gd name="connsiteY151" fmla="*/ 2397698 h 3042446"/>
              <a:gd name="connsiteX152" fmla="*/ 281767 w 3223739"/>
              <a:gd name="connsiteY152" fmla="*/ 2437477 h 3042446"/>
              <a:gd name="connsiteX153" fmla="*/ 334805 w 3223739"/>
              <a:gd name="connsiteY153" fmla="*/ 2444107 h 3042446"/>
              <a:gd name="connsiteX154" fmla="*/ 404418 w 3223739"/>
              <a:gd name="connsiteY154" fmla="*/ 2518692 h 3042446"/>
              <a:gd name="connsiteX155" fmla="*/ 432594 w 3223739"/>
              <a:gd name="connsiteY155" fmla="*/ 2531952 h 3042446"/>
              <a:gd name="connsiteX156" fmla="*/ 502207 w 3223739"/>
              <a:gd name="connsiteY156" fmla="*/ 2507090 h 3042446"/>
              <a:gd name="connsiteX157" fmla="*/ 530384 w 3223739"/>
              <a:gd name="connsiteY157" fmla="*/ 2522007 h 3042446"/>
              <a:gd name="connsiteX158" fmla="*/ 555246 w 3223739"/>
              <a:gd name="connsiteY158" fmla="*/ 2588305 h 3042446"/>
              <a:gd name="connsiteX159" fmla="*/ 603312 w 3223739"/>
              <a:gd name="connsiteY159" fmla="*/ 2614824 h 3042446"/>
              <a:gd name="connsiteX160" fmla="*/ 623201 w 3223739"/>
              <a:gd name="connsiteY160" fmla="*/ 2667863 h 3042446"/>
              <a:gd name="connsiteX161" fmla="*/ 686184 w 3223739"/>
              <a:gd name="connsiteY161" fmla="*/ 2681122 h 3042446"/>
              <a:gd name="connsiteX162" fmla="*/ 734250 w 3223739"/>
              <a:gd name="connsiteY162" fmla="*/ 2710956 h 3042446"/>
              <a:gd name="connsiteX163" fmla="*/ 730935 w 3223739"/>
              <a:gd name="connsiteY163" fmla="*/ 2729188 h 3042446"/>
              <a:gd name="connsiteX164" fmla="*/ 754140 w 3223739"/>
              <a:gd name="connsiteY164" fmla="*/ 2740790 h 3042446"/>
              <a:gd name="connsiteX165" fmla="*/ 755797 w 3223739"/>
              <a:gd name="connsiteY165" fmla="*/ 2754050 h 3042446"/>
              <a:gd name="connsiteX166" fmla="*/ 735908 w 3223739"/>
              <a:gd name="connsiteY166" fmla="*/ 2767309 h 3042446"/>
              <a:gd name="connsiteX167" fmla="*/ 707731 w 3223739"/>
              <a:gd name="connsiteY167" fmla="*/ 2760680 h 3042446"/>
              <a:gd name="connsiteX168" fmla="*/ 696129 w 3223739"/>
              <a:gd name="connsiteY168" fmla="*/ 2802116 h 3042446"/>
              <a:gd name="connsiteX169" fmla="*/ 636461 w 3223739"/>
              <a:gd name="connsiteY169" fmla="*/ 2820348 h 3042446"/>
              <a:gd name="connsiteX170" fmla="*/ 623201 w 3223739"/>
              <a:gd name="connsiteY170" fmla="*/ 2790514 h 3042446"/>
              <a:gd name="connsiteX171" fmla="*/ 527069 w 3223739"/>
              <a:gd name="connsiteY171" fmla="*/ 2773939 h 3042446"/>
              <a:gd name="connsiteX172" fmla="*/ 507180 w 3223739"/>
              <a:gd name="connsiteY172" fmla="*/ 2790514 h 3042446"/>
              <a:gd name="connsiteX173" fmla="*/ 503865 w 3223739"/>
              <a:gd name="connsiteY173" fmla="*/ 2745763 h 3042446"/>
              <a:gd name="connsiteX174" fmla="*/ 479003 w 3223739"/>
              <a:gd name="connsiteY174" fmla="*/ 2730846 h 3042446"/>
              <a:gd name="connsiteX175" fmla="*/ 457456 w 3223739"/>
              <a:gd name="connsiteY175" fmla="*/ 2742448 h 3042446"/>
              <a:gd name="connsiteX176" fmla="*/ 437567 w 3223739"/>
              <a:gd name="connsiteY176" fmla="*/ 2795486 h 3042446"/>
              <a:gd name="connsiteX177" fmla="*/ 411048 w 3223739"/>
              <a:gd name="connsiteY177" fmla="*/ 2810403 h 3042446"/>
              <a:gd name="connsiteX178" fmla="*/ 364639 w 3223739"/>
              <a:gd name="connsiteY178" fmla="*/ 2825320 h 3042446"/>
              <a:gd name="connsiteX179" fmla="*/ 353037 w 3223739"/>
              <a:gd name="connsiteY179" fmla="*/ 2838580 h 3042446"/>
              <a:gd name="connsiteX180" fmla="*/ 353037 w 3223739"/>
              <a:gd name="connsiteY180" fmla="*/ 2918137 h 3042446"/>
              <a:gd name="connsiteX181" fmla="*/ 356352 w 3223739"/>
              <a:gd name="connsiteY181" fmla="*/ 2931397 h 3042446"/>
              <a:gd name="connsiteX182" fmla="*/ 338120 w 3223739"/>
              <a:gd name="connsiteY182" fmla="*/ 2949629 h 3042446"/>
              <a:gd name="connsiteX183" fmla="*/ 265192 w 3223739"/>
              <a:gd name="connsiteY183" fmla="*/ 2976148 h 3042446"/>
              <a:gd name="connsiteX184" fmla="*/ 228728 w 3223739"/>
              <a:gd name="connsiteY184" fmla="*/ 3042446 h 3042446"/>
              <a:gd name="connsiteX185" fmla="*/ 198894 w 3223739"/>
              <a:gd name="connsiteY185" fmla="*/ 3014269 h 3042446"/>
              <a:gd name="connsiteX186" fmla="*/ 162430 w 3223739"/>
              <a:gd name="connsiteY186" fmla="*/ 3024214 h 3042446"/>
              <a:gd name="connsiteX187" fmla="*/ 149171 w 3223739"/>
              <a:gd name="connsiteY187" fmla="*/ 3009297 h 3042446"/>
              <a:gd name="connsiteX188" fmla="*/ 111049 w 3223739"/>
              <a:gd name="connsiteY188" fmla="*/ 2904878 h 3042446"/>
              <a:gd name="connsiteX189" fmla="*/ 127624 w 3223739"/>
              <a:gd name="connsiteY189" fmla="*/ 2835265 h 3042446"/>
              <a:gd name="connsiteX190" fmla="*/ 159115 w 3223739"/>
              <a:gd name="connsiteY190" fmla="*/ 2787199 h 3042446"/>
              <a:gd name="connsiteX191" fmla="*/ 155800 w 3223739"/>
              <a:gd name="connsiteY191" fmla="*/ 2745763 h 3042446"/>
              <a:gd name="connsiteX192" fmla="*/ 187292 w 3223739"/>
              <a:gd name="connsiteY192" fmla="*/ 2742448 h 3042446"/>
              <a:gd name="connsiteX193" fmla="*/ 197237 w 3223739"/>
              <a:gd name="connsiteY193" fmla="*/ 2603222 h 3042446"/>
              <a:gd name="connsiteX194" fmla="*/ 127624 w 3223739"/>
              <a:gd name="connsiteY194" fmla="*/ 2518692 h 3042446"/>
              <a:gd name="connsiteX195" fmla="*/ 76242 w 3223739"/>
              <a:gd name="connsiteY195" fmla="*/ 2507090 h 3042446"/>
              <a:gd name="connsiteX196" fmla="*/ 58011 w 3223739"/>
              <a:gd name="connsiteY196" fmla="*/ 2450737 h 3042446"/>
              <a:gd name="connsiteX197" fmla="*/ 13260 w 3223739"/>
              <a:gd name="connsiteY197" fmla="*/ 2445764 h 3042446"/>
              <a:gd name="connsiteX198" fmla="*/ 6630 w 3223739"/>
              <a:gd name="connsiteY198" fmla="*/ 2424217 h 3042446"/>
              <a:gd name="connsiteX199" fmla="*/ 13260 w 3223739"/>
              <a:gd name="connsiteY199" fmla="*/ 2409300 h 3042446"/>
              <a:gd name="connsiteX200" fmla="*/ 0 w 3223739"/>
              <a:gd name="connsiteY200" fmla="*/ 2376151 h 3042446"/>
              <a:gd name="connsiteX201" fmla="*/ 8287 w 3223739"/>
              <a:gd name="connsiteY201" fmla="*/ 2354605 h 3042446"/>
              <a:gd name="connsiteX202" fmla="*/ 28176 w 3223739"/>
              <a:gd name="connsiteY202" fmla="*/ 2333058 h 3042446"/>
              <a:gd name="connsiteX203" fmla="*/ 38122 w 3223739"/>
              <a:gd name="connsiteY203" fmla="*/ 2294936 h 3042446"/>
              <a:gd name="connsiteX204" fmla="*/ 43094 w 3223739"/>
              <a:gd name="connsiteY204" fmla="*/ 2256815 h 3042446"/>
              <a:gd name="connsiteX205" fmla="*/ 28176 w 3223739"/>
              <a:gd name="connsiteY205" fmla="*/ 2177257 h 3042446"/>
              <a:gd name="connsiteX206" fmla="*/ 23204 w 3223739"/>
              <a:gd name="connsiteY206" fmla="*/ 2163998 h 3042446"/>
              <a:gd name="connsiteX207" fmla="*/ 36464 w 3223739"/>
              <a:gd name="connsiteY207" fmla="*/ 2142451 h 3042446"/>
              <a:gd name="connsiteX208" fmla="*/ 41243 w 3223739"/>
              <a:gd name="connsiteY208" fmla="*/ 2142668 h 3042446"/>
              <a:gd name="connsiteX209" fmla="*/ 79558 w 3223739"/>
              <a:gd name="connsiteY209" fmla="*/ 2110959 h 3042446"/>
              <a:gd name="connsiteX210" fmla="*/ 135911 w 3223739"/>
              <a:gd name="connsiteY210" fmla="*/ 2112617 h 3042446"/>
              <a:gd name="connsiteX211" fmla="*/ 157458 w 3223739"/>
              <a:gd name="connsiteY211" fmla="*/ 2101015 h 3042446"/>
              <a:gd name="connsiteX212" fmla="*/ 177347 w 3223739"/>
              <a:gd name="connsiteY212" fmla="*/ 2067866 h 3042446"/>
              <a:gd name="connsiteX213" fmla="*/ 202209 w 3223739"/>
              <a:gd name="connsiteY213" fmla="*/ 2067866 h 3042446"/>
              <a:gd name="connsiteX214" fmla="*/ 203867 w 3223739"/>
              <a:gd name="connsiteY214" fmla="*/ 2049634 h 3042446"/>
              <a:gd name="connsiteX215" fmla="*/ 220441 w 3223739"/>
              <a:gd name="connsiteY215" fmla="*/ 2018142 h 3042446"/>
              <a:gd name="connsiteX216" fmla="*/ 241988 w 3223739"/>
              <a:gd name="connsiteY216" fmla="*/ 2034717 h 3042446"/>
              <a:gd name="connsiteX217" fmla="*/ 255248 w 3223739"/>
              <a:gd name="connsiteY217" fmla="*/ 2051291 h 3042446"/>
              <a:gd name="connsiteX218" fmla="*/ 288396 w 3223739"/>
              <a:gd name="connsiteY218" fmla="*/ 2044662 h 3042446"/>
              <a:gd name="connsiteX219" fmla="*/ 290054 w 3223739"/>
              <a:gd name="connsiteY219" fmla="*/ 2001568 h 3042446"/>
              <a:gd name="connsiteX220" fmla="*/ 313258 w 3223739"/>
              <a:gd name="connsiteY220" fmla="*/ 1980021 h 3042446"/>
              <a:gd name="connsiteX221" fmla="*/ 344750 w 3223739"/>
              <a:gd name="connsiteY221" fmla="*/ 1928640 h 3042446"/>
              <a:gd name="connsiteX222" fmla="*/ 402760 w 3223739"/>
              <a:gd name="connsiteY222" fmla="*/ 1890519 h 3042446"/>
              <a:gd name="connsiteX223" fmla="*/ 407732 w 3223739"/>
              <a:gd name="connsiteY223" fmla="*/ 1872287 h 3042446"/>
              <a:gd name="connsiteX224" fmla="*/ 391158 w 3223739"/>
              <a:gd name="connsiteY224" fmla="*/ 1850740 h 3042446"/>
              <a:gd name="connsiteX225" fmla="*/ 351379 w 3223739"/>
              <a:gd name="connsiteY225" fmla="*/ 1787757 h 3042446"/>
              <a:gd name="connsiteX226" fmla="*/ 295026 w 3223739"/>
              <a:gd name="connsiteY226" fmla="*/ 1719801 h 3042446"/>
              <a:gd name="connsiteX227" fmla="*/ 313258 w 3223739"/>
              <a:gd name="connsiteY227" fmla="*/ 1663448 h 3042446"/>
              <a:gd name="connsiteX228" fmla="*/ 309943 w 3223739"/>
              <a:gd name="connsiteY228" fmla="*/ 1640244 h 3042446"/>
              <a:gd name="connsiteX229" fmla="*/ 353037 w 3223739"/>
              <a:gd name="connsiteY229" fmla="*/ 1643559 h 3042446"/>
              <a:gd name="connsiteX230" fmla="*/ 366296 w 3223739"/>
              <a:gd name="connsiteY230" fmla="*/ 1636929 h 3042446"/>
              <a:gd name="connsiteX231" fmla="*/ 376241 w 3223739"/>
              <a:gd name="connsiteY231" fmla="*/ 1615382 h 3042446"/>
              <a:gd name="connsiteX232" fmla="*/ 391158 w 3223739"/>
              <a:gd name="connsiteY232" fmla="*/ 1615382 h 3042446"/>
              <a:gd name="connsiteX233" fmla="*/ 439224 w 3223739"/>
              <a:gd name="connsiteY233" fmla="*/ 1663448 h 3042446"/>
              <a:gd name="connsiteX234" fmla="*/ 455799 w 3223739"/>
              <a:gd name="connsiteY234" fmla="*/ 1663448 h 3042446"/>
              <a:gd name="connsiteX235" fmla="*/ 470716 w 3223739"/>
              <a:gd name="connsiteY235" fmla="*/ 1676708 h 3042446"/>
              <a:gd name="connsiteX236" fmla="*/ 469058 w 3223739"/>
              <a:gd name="connsiteY236" fmla="*/ 1698255 h 3042446"/>
              <a:gd name="connsiteX237" fmla="*/ 540328 w 3223739"/>
              <a:gd name="connsiteY237" fmla="*/ 1728089 h 3042446"/>
              <a:gd name="connsiteX238" fmla="*/ 553588 w 3223739"/>
              <a:gd name="connsiteY238" fmla="*/ 1746321 h 3042446"/>
              <a:gd name="connsiteX239" fmla="*/ 586738 w 3223739"/>
              <a:gd name="connsiteY239" fmla="*/ 1729746 h 3042446"/>
              <a:gd name="connsiteX240" fmla="*/ 601654 w 3223739"/>
              <a:gd name="connsiteY240" fmla="*/ 1733061 h 3042446"/>
              <a:gd name="connsiteX241" fmla="*/ 621544 w 3223739"/>
              <a:gd name="connsiteY241" fmla="*/ 1729746 h 3042446"/>
              <a:gd name="connsiteX242" fmla="*/ 651378 w 3223739"/>
              <a:gd name="connsiteY242" fmla="*/ 1706542 h 3042446"/>
              <a:gd name="connsiteX243" fmla="*/ 664637 w 3223739"/>
              <a:gd name="connsiteY243" fmla="*/ 1706542 h 3042446"/>
              <a:gd name="connsiteX244" fmla="*/ 671267 w 3223739"/>
              <a:gd name="connsiteY244" fmla="*/ 1749635 h 3042446"/>
              <a:gd name="connsiteX245" fmla="*/ 750825 w 3223739"/>
              <a:gd name="connsiteY245" fmla="*/ 1781127 h 3042446"/>
              <a:gd name="connsiteX246" fmla="*/ 818780 w 3223739"/>
              <a:gd name="connsiteY246" fmla="*/ 1747978 h 3042446"/>
              <a:gd name="connsiteX247" fmla="*/ 878449 w 3223739"/>
              <a:gd name="connsiteY247" fmla="*/ 1648531 h 3042446"/>
              <a:gd name="connsiteX248" fmla="*/ 890208 w 3223739"/>
              <a:gd name="connsiteY248" fmla="*/ 1585815 h 3042446"/>
              <a:gd name="connsiteX249" fmla="*/ 886814 w 3223739"/>
              <a:gd name="connsiteY249" fmla="*/ 1586100 h 3042446"/>
              <a:gd name="connsiteX250" fmla="*/ 841353 w 3223739"/>
              <a:gd name="connsiteY250" fmla="*/ 1502755 h 3042446"/>
              <a:gd name="connsiteX251" fmla="*/ 864084 w 3223739"/>
              <a:gd name="connsiteY251" fmla="*/ 1464870 h 3042446"/>
              <a:gd name="connsiteX252" fmla="*/ 864084 w 3223739"/>
              <a:gd name="connsiteY252" fmla="*/ 1442139 h 3042446"/>
              <a:gd name="connsiteX253" fmla="*/ 846404 w 3223739"/>
              <a:gd name="connsiteY253" fmla="*/ 1424460 h 3042446"/>
              <a:gd name="connsiteX254" fmla="*/ 826200 w 3223739"/>
              <a:gd name="connsiteY254" fmla="*/ 1353742 h 3042446"/>
              <a:gd name="connsiteX255" fmla="*/ 843879 w 3223739"/>
              <a:gd name="connsiteY255" fmla="*/ 1328486 h 3042446"/>
              <a:gd name="connsiteX256" fmla="*/ 843879 w 3223739"/>
              <a:gd name="connsiteY256" fmla="*/ 1313332 h 3042446"/>
              <a:gd name="connsiteX257" fmla="*/ 869135 w 3223739"/>
              <a:gd name="connsiteY257" fmla="*/ 1300704 h 3042446"/>
              <a:gd name="connsiteX258" fmla="*/ 914597 w 3223739"/>
              <a:gd name="connsiteY258" fmla="*/ 1272922 h 3042446"/>
              <a:gd name="connsiteX259" fmla="*/ 929750 w 3223739"/>
              <a:gd name="connsiteY259" fmla="*/ 1277973 h 3042446"/>
              <a:gd name="connsiteX260" fmla="*/ 977738 w 3223739"/>
              <a:gd name="connsiteY260" fmla="*/ 1237563 h 3042446"/>
              <a:gd name="connsiteX261" fmla="*/ 1010571 w 3223739"/>
              <a:gd name="connsiteY261" fmla="*/ 1126434 h 3042446"/>
              <a:gd name="connsiteX262" fmla="*/ 1002994 w 3223739"/>
              <a:gd name="connsiteY262" fmla="*/ 916807 h 3042446"/>
              <a:gd name="connsiteX263" fmla="*/ 1035827 w 3223739"/>
              <a:gd name="connsiteY263" fmla="*/ 886499 h 3042446"/>
              <a:gd name="connsiteX264" fmla="*/ 1043404 w 3223739"/>
              <a:gd name="connsiteY264" fmla="*/ 856191 h 3042446"/>
              <a:gd name="connsiteX265" fmla="*/ 1058558 w 3223739"/>
              <a:gd name="connsiteY265" fmla="*/ 815781 h 3042446"/>
              <a:gd name="connsiteX266" fmla="*/ 1071186 w 3223739"/>
              <a:gd name="connsiteY266" fmla="*/ 742538 h 3042446"/>
              <a:gd name="connsiteX267" fmla="*/ 1083814 w 3223739"/>
              <a:gd name="connsiteY267" fmla="*/ 651615 h 3042446"/>
              <a:gd name="connsiteX268" fmla="*/ 1043404 w 3223739"/>
              <a:gd name="connsiteY268" fmla="*/ 439461 h 3042446"/>
              <a:gd name="connsiteX269" fmla="*/ 965109 w 3223739"/>
              <a:gd name="connsiteY269" fmla="*/ 262666 h 3042446"/>
              <a:gd name="connsiteX270" fmla="*/ 962583 w 3223739"/>
              <a:gd name="connsiteY270" fmla="*/ 217205 h 3042446"/>
              <a:gd name="connsiteX271" fmla="*/ 985315 w 3223739"/>
              <a:gd name="connsiteY271" fmla="*/ 181846 h 3042446"/>
              <a:gd name="connsiteX272" fmla="*/ 985315 w 3223739"/>
              <a:gd name="connsiteY272" fmla="*/ 169218 h 3042446"/>
              <a:gd name="connsiteX273" fmla="*/ 1000468 w 3223739"/>
              <a:gd name="connsiteY273" fmla="*/ 133859 h 3042446"/>
              <a:gd name="connsiteX274" fmla="*/ 990365 w 3223739"/>
              <a:gd name="connsiteY274" fmla="*/ 103551 h 3042446"/>
              <a:gd name="connsiteX275" fmla="*/ 992891 w 3223739"/>
              <a:gd name="connsiteY275" fmla="*/ 63141 h 3042446"/>
              <a:gd name="connsiteX276" fmla="*/ 1035827 w 3223739"/>
              <a:gd name="connsiteY276" fmla="*/ 95974 h 3042446"/>
              <a:gd name="connsiteX277" fmla="*/ 1058558 w 3223739"/>
              <a:gd name="connsiteY277" fmla="*/ 103551 h 3042446"/>
              <a:gd name="connsiteX278" fmla="*/ 1106545 w 3223739"/>
              <a:gd name="connsiteY278" fmla="*/ 83346 h 3042446"/>
              <a:gd name="connsiteX279" fmla="*/ 1119173 w 3223739"/>
              <a:gd name="connsiteY279" fmla="*/ 60615 h 3042446"/>
              <a:gd name="connsiteX280" fmla="*/ 1129276 w 3223739"/>
              <a:gd name="connsiteY280" fmla="*/ 15154 h 304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3223739" h="3042446">
                <a:moveTo>
                  <a:pt x="1159583" y="0"/>
                </a:moveTo>
                <a:lnTo>
                  <a:pt x="1179789" y="37885"/>
                </a:lnTo>
                <a:lnTo>
                  <a:pt x="1207571" y="60615"/>
                </a:lnTo>
                <a:lnTo>
                  <a:pt x="1220198" y="106077"/>
                </a:lnTo>
                <a:lnTo>
                  <a:pt x="1283340" y="138910"/>
                </a:lnTo>
                <a:lnTo>
                  <a:pt x="1447506" y="358641"/>
                </a:lnTo>
                <a:lnTo>
                  <a:pt x="1462660" y="371269"/>
                </a:lnTo>
                <a:lnTo>
                  <a:pt x="1485390" y="421781"/>
                </a:lnTo>
                <a:lnTo>
                  <a:pt x="1495493" y="434410"/>
                </a:lnTo>
                <a:lnTo>
                  <a:pt x="1503070" y="467243"/>
                </a:lnTo>
                <a:lnTo>
                  <a:pt x="1538429" y="492499"/>
                </a:lnTo>
                <a:lnTo>
                  <a:pt x="1553583" y="522807"/>
                </a:lnTo>
                <a:lnTo>
                  <a:pt x="1606621" y="618781"/>
                </a:lnTo>
                <a:lnTo>
                  <a:pt x="1682390" y="676871"/>
                </a:lnTo>
                <a:lnTo>
                  <a:pt x="1727852" y="745063"/>
                </a:lnTo>
                <a:lnTo>
                  <a:pt x="1907172" y="876396"/>
                </a:lnTo>
                <a:lnTo>
                  <a:pt x="1924851" y="911755"/>
                </a:lnTo>
                <a:lnTo>
                  <a:pt x="2081441" y="1000153"/>
                </a:lnTo>
                <a:lnTo>
                  <a:pt x="2394620" y="1075922"/>
                </a:lnTo>
                <a:lnTo>
                  <a:pt x="2399672" y="1126434"/>
                </a:lnTo>
                <a:lnTo>
                  <a:pt x="2419876" y="1141588"/>
                </a:lnTo>
                <a:lnTo>
                  <a:pt x="2435031" y="1174421"/>
                </a:lnTo>
                <a:lnTo>
                  <a:pt x="2471549" y="1184534"/>
                </a:lnTo>
                <a:lnTo>
                  <a:pt x="2499665" y="1174494"/>
                </a:lnTo>
                <a:lnTo>
                  <a:pt x="2539759" y="1087259"/>
                </a:lnTo>
                <a:lnTo>
                  <a:pt x="2580831" y="1046102"/>
                </a:lnTo>
                <a:lnTo>
                  <a:pt x="2582986" y="1030275"/>
                </a:lnTo>
                <a:lnTo>
                  <a:pt x="2651317" y="942856"/>
                </a:lnTo>
                <a:lnTo>
                  <a:pt x="2662748" y="894437"/>
                </a:lnTo>
                <a:lnTo>
                  <a:pt x="2704245" y="814648"/>
                </a:lnTo>
                <a:lnTo>
                  <a:pt x="2715110" y="817741"/>
                </a:lnTo>
                <a:lnTo>
                  <a:pt x="2733319" y="873420"/>
                </a:lnTo>
                <a:lnTo>
                  <a:pt x="2724512" y="908493"/>
                </a:lnTo>
                <a:lnTo>
                  <a:pt x="2727504" y="951622"/>
                </a:lnTo>
                <a:lnTo>
                  <a:pt x="2710315" y="983134"/>
                </a:lnTo>
                <a:lnTo>
                  <a:pt x="2693310" y="1042884"/>
                </a:lnTo>
                <a:lnTo>
                  <a:pt x="2641601" y="1150300"/>
                </a:lnTo>
                <a:lnTo>
                  <a:pt x="2649557" y="1192492"/>
                </a:lnTo>
                <a:lnTo>
                  <a:pt x="2647239" y="1212297"/>
                </a:lnTo>
                <a:lnTo>
                  <a:pt x="2695171" y="1204729"/>
                </a:lnTo>
                <a:lnTo>
                  <a:pt x="2750735" y="1126434"/>
                </a:lnTo>
                <a:lnTo>
                  <a:pt x="2798722" y="1093601"/>
                </a:lnTo>
                <a:lnTo>
                  <a:pt x="2803773" y="1078447"/>
                </a:lnTo>
                <a:lnTo>
                  <a:pt x="2887119" y="1005204"/>
                </a:lnTo>
                <a:lnTo>
                  <a:pt x="2907324" y="959742"/>
                </a:lnTo>
                <a:lnTo>
                  <a:pt x="2962888" y="889024"/>
                </a:lnTo>
                <a:lnTo>
                  <a:pt x="2972991" y="894076"/>
                </a:lnTo>
                <a:lnTo>
                  <a:pt x="2980568" y="952165"/>
                </a:lnTo>
                <a:lnTo>
                  <a:pt x="2965414" y="984999"/>
                </a:lnTo>
                <a:lnTo>
                  <a:pt x="2960362" y="1027935"/>
                </a:lnTo>
                <a:lnTo>
                  <a:pt x="2937632" y="1055717"/>
                </a:lnTo>
                <a:lnTo>
                  <a:pt x="2909850" y="1111281"/>
                </a:lnTo>
                <a:lnTo>
                  <a:pt x="2839132" y="1207255"/>
                </a:lnTo>
                <a:lnTo>
                  <a:pt x="2839132" y="1250191"/>
                </a:lnTo>
                <a:lnTo>
                  <a:pt x="2826504" y="1290601"/>
                </a:lnTo>
                <a:lnTo>
                  <a:pt x="2863395" y="1408191"/>
                </a:lnTo>
                <a:lnTo>
                  <a:pt x="2893907" y="1428090"/>
                </a:lnTo>
                <a:lnTo>
                  <a:pt x="2893907" y="1449637"/>
                </a:lnTo>
                <a:lnTo>
                  <a:pt x="2910481" y="1467869"/>
                </a:lnTo>
                <a:lnTo>
                  <a:pt x="2912139" y="1517593"/>
                </a:lnTo>
                <a:lnTo>
                  <a:pt x="2937001" y="1555714"/>
                </a:lnTo>
                <a:lnTo>
                  <a:pt x="2968492" y="1635271"/>
                </a:lnTo>
                <a:lnTo>
                  <a:pt x="2995011" y="1660133"/>
                </a:lnTo>
                <a:lnTo>
                  <a:pt x="3004956" y="1676708"/>
                </a:lnTo>
                <a:lnTo>
                  <a:pt x="3051364" y="1689967"/>
                </a:lnTo>
                <a:lnTo>
                  <a:pt x="3071254" y="1656818"/>
                </a:lnTo>
                <a:lnTo>
                  <a:pt x="3099430" y="1645216"/>
                </a:lnTo>
                <a:lnTo>
                  <a:pt x="3107718" y="1630299"/>
                </a:lnTo>
                <a:lnTo>
                  <a:pt x="3129265" y="1617040"/>
                </a:lnTo>
                <a:lnTo>
                  <a:pt x="3145840" y="1597150"/>
                </a:lnTo>
                <a:lnTo>
                  <a:pt x="3180646" y="1607095"/>
                </a:lnTo>
                <a:lnTo>
                  <a:pt x="3195563" y="1592178"/>
                </a:lnTo>
                <a:lnTo>
                  <a:pt x="3223739" y="1598808"/>
                </a:lnTo>
                <a:lnTo>
                  <a:pt x="3217109" y="1613725"/>
                </a:lnTo>
                <a:lnTo>
                  <a:pt x="3193905" y="1635271"/>
                </a:lnTo>
                <a:lnTo>
                  <a:pt x="3180646" y="1638586"/>
                </a:lnTo>
                <a:lnTo>
                  <a:pt x="3149154" y="1656818"/>
                </a:lnTo>
                <a:lnTo>
                  <a:pt x="3139209" y="1648531"/>
                </a:lnTo>
                <a:lnTo>
                  <a:pt x="3127607" y="1650189"/>
                </a:lnTo>
                <a:lnTo>
                  <a:pt x="3102745" y="1678365"/>
                </a:lnTo>
                <a:lnTo>
                  <a:pt x="3086171" y="1708199"/>
                </a:lnTo>
                <a:lnTo>
                  <a:pt x="3086171" y="1733061"/>
                </a:lnTo>
                <a:lnTo>
                  <a:pt x="3074569" y="1743006"/>
                </a:lnTo>
                <a:lnTo>
                  <a:pt x="3057994" y="1754608"/>
                </a:lnTo>
                <a:lnTo>
                  <a:pt x="3016558" y="1744663"/>
                </a:lnTo>
                <a:lnTo>
                  <a:pt x="2955233" y="1756265"/>
                </a:lnTo>
                <a:lnTo>
                  <a:pt x="2930371" y="1761238"/>
                </a:lnTo>
                <a:lnTo>
                  <a:pt x="2900536" y="1787757"/>
                </a:lnTo>
                <a:lnTo>
                  <a:pt x="2890592" y="1789414"/>
                </a:lnTo>
                <a:lnTo>
                  <a:pt x="2875675" y="1771182"/>
                </a:lnTo>
                <a:lnTo>
                  <a:pt x="2847498" y="1789414"/>
                </a:lnTo>
                <a:lnTo>
                  <a:pt x="2847498" y="1820906"/>
                </a:lnTo>
                <a:lnTo>
                  <a:pt x="2834238" y="1832508"/>
                </a:lnTo>
                <a:lnTo>
                  <a:pt x="2832581" y="1847425"/>
                </a:lnTo>
                <a:lnTo>
                  <a:pt x="2806062" y="1864000"/>
                </a:lnTo>
                <a:lnTo>
                  <a:pt x="2801090" y="1883889"/>
                </a:lnTo>
                <a:lnTo>
                  <a:pt x="2769598" y="1900463"/>
                </a:lnTo>
                <a:lnTo>
                  <a:pt x="2718217" y="1887204"/>
                </a:lnTo>
                <a:lnTo>
                  <a:pt x="2701642" y="1862342"/>
                </a:lnTo>
                <a:lnTo>
                  <a:pt x="2704958" y="1845768"/>
                </a:lnTo>
                <a:lnTo>
                  <a:pt x="2678438" y="1840795"/>
                </a:lnTo>
                <a:lnTo>
                  <a:pt x="2661864" y="1855712"/>
                </a:lnTo>
                <a:lnTo>
                  <a:pt x="2641975" y="1907093"/>
                </a:lnTo>
                <a:lnTo>
                  <a:pt x="2681754" y="1933612"/>
                </a:lnTo>
                <a:lnTo>
                  <a:pt x="2610483" y="1925325"/>
                </a:lnTo>
                <a:lnTo>
                  <a:pt x="2554130" y="1915380"/>
                </a:lnTo>
                <a:lnTo>
                  <a:pt x="2509379" y="1930297"/>
                </a:lnTo>
                <a:lnTo>
                  <a:pt x="2456341" y="1910408"/>
                </a:lnTo>
                <a:lnTo>
                  <a:pt x="2456341" y="1895491"/>
                </a:lnTo>
                <a:lnTo>
                  <a:pt x="2424849" y="1880574"/>
                </a:lnTo>
                <a:lnTo>
                  <a:pt x="2337004" y="1895491"/>
                </a:lnTo>
                <a:lnTo>
                  <a:pt x="2164623" y="2022763"/>
                </a:lnTo>
                <a:lnTo>
                  <a:pt x="2164629" y="2023115"/>
                </a:lnTo>
                <a:lnTo>
                  <a:pt x="2037005" y="2139136"/>
                </a:lnTo>
                <a:lnTo>
                  <a:pt x="1911039" y="2343002"/>
                </a:lnTo>
                <a:lnTo>
                  <a:pt x="1891150" y="2440792"/>
                </a:lnTo>
                <a:lnTo>
                  <a:pt x="1901095" y="2478913"/>
                </a:lnTo>
                <a:lnTo>
                  <a:pt x="1889493" y="2584990"/>
                </a:lnTo>
                <a:lnTo>
                  <a:pt x="1856344" y="2621454"/>
                </a:lnTo>
                <a:lnTo>
                  <a:pt x="1858001" y="2671177"/>
                </a:lnTo>
                <a:lnTo>
                  <a:pt x="1834797" y="2639686"/>
                </a:lnTo>
                <a:lnTo>
                  <a:pt x="1816565" y="2624769"/>
                </a:lnTo>
                <a:lnTo>
                  <a:pt x="1801648" y="2589962"/>
                </a:lnTo>
                <a:lnTo>
                  <a:pt x="1725405" y="2541896"/>
                </a:lnTo>
                <a:lnTo>
                  <a:pt x="1712145" y="2517035"/>
                </a:lnTo>
                <a:lnTo>
                  <a:pt x="1624301" y="2502118"/>
                </a:lnTo>
                <a:lnTo>
                  <a:pt x="1582865" y="2473941"/>
                </a:lnTo>
                <a:lnTo>
                  <a:pt x="1543086" y="2465654"/>
                </a:lnTo>
                <a:lnTo>
                  <a:pt x="1516567" y="2437477"/>
                </a:lnTo>
                <a:lnTo>
                  <a:pt x="1425407" y="2394383"/>
                </a:lnTo>
                <a:lnTo>
                  <a:pt x="1325960" y="2329743"/>
                </a:lnTo>
                <a:lnTo>
                  <a:pt x="1287838" y="2273390"/>
                </a:lnTo>
                <a:lnTo>
                  <a:pt x="1218226" y="2263445"/>
                </a:lnTo>
                <a:lnTo>
                  <a:pt x="1199993" y="2263445"/>
                </a:lnTo>
                <a:lnTo>
                  <a:pt x="1138668" y="2190517"/>
                </a:lnTo>
                <a:lnTo>
                  <a:pt x="1007518" y="2152811"/>
                </a:lnTo>
                <a:lnTo>
                  <a:pt x="868504" y="2193832"/>
                </a:lnTo>
                <a:lnTo>
                  <a:pt x="757454" y="2284992"/>
                </a:lnTo>
                <a:lnTo>
                  <a:pt x="734250" y="2289964"/>
                </a:lnTo>
                <a:lnTo>
                  <a:pt x="658007" y="2387754"/>
                </a:lnTo>
                <a:lnTo>
                  <a:pt x="631488" y="2381124"/>
                </a:lnTo>
                <a:lnTo>
                  <a:pt x="609941" y="2334715"/>
                </a:lnTo>
                <a:lnTo>
                  <a:pt x="593367" y="2273390"/>
                </a:lnTo>
                <a:lnTo>
                  <a:pt x="530384" y="2245213"/>
                </a:lnTo>
                <a:lnTo>
                  <a:pt x="537014" y="2220351"/>
                </a:lnTo>
                <a:lnTo>
                  <a:pt x="479003" y="2180572"/>
                </a:lnTo>
                <a:lnTo>
                  <a:pt x="430937" y="2202119"/>
                </a:lnTo>
                <a:lnTo>
                  <a:pt x="404418" y="2180572"/>
                </a:lnTo>
                <a:lnTo>
                  <a:pt x="374584" y="2190517"/>
                </a:lnTo>
                <a:lnTo>
                  <a:pt x="365604" y="2189476"/>
                </a:lnTo>
                <a:lnTo>
                  <a:pt x="296684" y="2280019"/>
                </a:lnTo>
                <a:lnTo>
                  <a:pt x="270164" y="2397698"/>
                </a:lnTo>
                <a:lnTo>
                  <a:pt x="281767" y="2437477"/>
                </a:lnTo>
                <a:lnTo>
                  <a:pt x="334805" y="2444107"/>
                </a:lnTo>
                <a:lnTo>
                  <a:pt x="404418" y="2518692"/>
                </a:lnTo>
                <a:lnTo>
                  <a:pt x="432594" y="2531952"/>
                </a:lnTo>
                <a:lnTo>
                  <a:pt x="502207" y="2507090"/>
                </a:lnTo>
                <a:lnTo>
                  <a:pt x="530384" y="2522007"/>
                </a:lnTo>
                <a:lnTo>
                  <a:pt x="555246" y="2588305"/>
                </a:lnTo>
                <a:lnTo>
                  <a:pt x="603312" y="2614824"/>
                </a:lnTo>
                <a:lnTo>
                  <a:pt x="623201" y="2667863"/>
                </a:lnTo>
                <a:lnTo>
                  <a:pt x="686184" y="2681122"/>
                </a:lnTo>
                <a:lnTo>
                  <a:pt x="734250" y="2710956"/>
                </a:lnTo>
                <a:lnTo>
                  <a:pt x="730935" y="2729188"/>
                </a:lnTo>
                <a:lnTo>
                  <a:pt x="754140" y="2740790"/>
                </a:lnTo>
                <a:lnTo>
                  <a:pt x="755797" y="2754050"/>
                </a:lnTo>
                <a:lnTo>
                  <a:pt x="735908" y="2767309"/>
                </a:lnTo>
                <a:lnTo>
                  <a:pt x="707731" y="2760680"/>
                </a:lnTo>
                <a:lnTo>
                  <a:pt x="696129" y="2802116"/>
                </a:lnTo>
                <a:lnTo>
                  <a:pt x="636461" y="2820348"/>
                </a:lnTo>
                <a:lnTo>
                  <a:pt x="623201" y="2790514"/>
                </a:lnTo>
                <a:lnTo>
                  <a:pt x="527069" y="2773939"/>
                </a:lnTo>
                <a:lnTo>
                  <a:pt x="507180" y="2790514"/>
                </a:lnTo>
                <a:lnTo>
                  <a:pt x="503865" y="2745763"/>
                </a:lnTo>
                <a:lnTo>
                  <a:pt x="479003" y="2730846"/>
                </a:lnTo>
                <a:lnTo>
                  <a:pt x="457456" y="2742448"/>
                </a:lnTo>
                <a:lnTo>
                  <a:pt x="437567" y="2795486"/>
                </a:lnTo>
                <a:lnTo>
                  <a:pt x="411048" y="2810403"/>
                </a:lnTo>
                <a:lnTo>
                  <a:pt x="364639" y="2825320"/>
                </a:lnTo>
                <a:lnTo>
                  <a:pt x="353037" y="2838580"/>
                </a:lnTo>
                <a:lnTo>
                  <a:pt x="353037" y="2918137"/>
                </a:lnTo>
                <a:lnTo>
                  <a:pt x="356352" y="2931397"/>
                </a:lnTo>
                <a:lnTo>
                  <a:pt x="338120" y="2949629"/>
                </a:lnTo>
                <a:lnTo>
                  <a:pt x="265192" y="2976148"/>
                </a:lnTo>
                <a:lnTo>
                  <a:pt x="228728" y="3042446"/>
                </a:lnTo>
                <a:lnTo>
                  <a:pt x="198894" y="3014269"/>
                </a:lnTo>
                <a:lnTo>
                  <a:pt x="162430" y="3024214"/>
                </a:lnTo>
                <a:lnTo>
                  <a:pt x="149171" y="3009297"/>
                </a:lnTo>
                <a:lnTo>
                  <a:pt x="111049" y="2904878"/>
                </a:lnTo>
                <a:lnTo>
                  <a:pt x="127624" y="2835265"/>
                </a:lnTo>
                <a:lnTo>
                  <a:pt x="159115" y="2787199"/>
                </a:lnTo>
                <a:lnTo>
                  <a:pt x="155800" y="2745763"/>
                </a:lnTo>
                <a:lnTo>
                  <a:pt x="187292" y="2742448"/>
                </a:lnTo>
                <a:lnTo>
                  <a:pt x="197237" y="2603222"/>
                </a:lnTo>
                <a:lnTo>
                  <a:pt x="127624" y="2518692"/>
                </a:lnTo>
                <a:lnTo>
                  <a:pt x="76242" y="2507090"/>
                </a:lnTo>
                <a:lnTo>
                  <a:pt x="58011" y="2450737"/>
                </a:lnTo>
                <a:lnTo>
                  <a:pt x="13260" y="2445764"/>
                </a:lnTo>
                <a:lnTo>
                  <a:pt x="6630" y="2424217"/>
                </a:lnTo>
                <a:lnTo>
                  <a:pt x="13260" y="2409300"/>
                </a:lnTo>
                <a:lnTo>
                  <a:pt x="0" y="2376151"/>
                </a:lnTo>
                <a:lnTo>
                  <a:pt x="8287" y="2354605"/>
                </a:lnTo>
                <a:lnTo>
                  <a:pt x="28176" y="2333058"/>
                </a:lnTo>
                <a:lnTo>
                  <a:pt x="38122" y="2294936"/>
                </a:lnTo>
                <a:lnTo>
                  <a:pt x="43094" y="2256815"/>
                </a:lnTo>
                <a:lnTo>
                  <a:pt x="28176" y="2177257"/>
                </a:lnTo>
                <a:lnTo>
                  <a:pt x="23204" y="2163998"/>
                </a:lnTo>
                <a:lnTo>
                  <a:pt x="36464" y="2142451"/>
                </a:lnTo>
                <a:lnTo>
                  <a:pt x="41243" y="2142668"/>
                </a:lnTo>
                <a:lnTo>
                  <a:pt x="79558" y="2110959"/>
                </a:lnTo>
                <a:lnTo>
                  <a:pt x="135911" y="2112617"/>
                </a:lnTo>
                <a:lnTo>
                  <a:pt x="157458" y="2101015"/>
                </a:lnTo>
                <a:lnTo>
                  <a:pt x="177347" y="2067866"/>
                </a:lnTo>
                <a:lnTo>
                  <a:pt x="202209" y="2067866"/>
                </a:lnTo>
                <a:lnTo>
                  <a:pt x="203867" y="2049634"/>
                </a:lnTo>
                <a:lnTo>
                  <a:pt x="220441" y="2018142"/>
                </a:lnTo>
                <a:lnTo>
                  <a:pt x="241988" y="2034717"/>
                </a:lnTo>
                <a:lnTo>
                  <a:pt x="255248" y="2051291"/>
                </a:lnTo>
                <a:lnTo>
                  <a:pt x="288396" y="2044662"/>
                </a:lnTo>
                <a:lnTo>
                  <a:pt x="290054" y="2001568"/>
                </a:lnTo>
                <a:lnTo>
                  <a:pt x="313258" y="1980021"/>
                </a:lnTo>
                <a:lnTo>
                  <a:pt x="344750" y="1928640"/>
                </a:lnTo>
                <a:lnTo>
                  <a:pt x="402760" y="1890519"/>
                </a:lnTo>
                <a:lnTo>
                  <a:pt x="407732" y="1872287"/>
                </a:lnTo>
                <a:lnTo>
                  <a:pt x="391158" y="1850740"/>
                </a:lnTo>
                <a:lnTo>
                  <a:pt x="351379" y="1787757"/>
                </a:lnTo>
                <a:lnTo>
                  <a:pt x="295026" y="1719801"/>
                </a:lnTo>
                <a:lnTo>
                  <a:pt x="313258" y="1663448"/>
                </a:lnTo>
                <a:lnTo>
                  <a:pt x="309943" y="1640244"/>
                </a:lnTo>
                <a:lnTo>
                  <a:pt x="353037" y="1643559"/>
                </a:lnTo>
                <a:lnTo>
                  <a:pt x="366296" y="1636929"/>
                </a:lnTo>
                <a:lnTo>
                  <a:pt x="376241" y="1615382"/>
                </a:lnTo>
                <a:lnTo>
                  <a:pt x="391158" y="1615382"/>
                </a:lnTo>
                <a:lnTo>
                  <a:pt x="439224" y="1663448"/>
                </a:lnTo>
                <a:lnTo>
                  <a:pt x="455799" y="1663448"/>
                </a:lnTo>
                <a:lnTo>
                  <a:pt x="470716" y="1676708"/>
                </a:lnTo>
                <a:lnTo>
                  <a:pt x="469058" y="1698255"/>
                </a:lnTo>
                <a:lnTo>
                  <a:pt x="540328" y="1728089"/>
                </a:lnTo>
                <a:lnTo>
                  <a:pt x="553588" y="1746321"/>
                </a:lnTo>
                <a:lnTo>
                  <a:pt x="586738" y="1729746"/>
                </a:lnTo>
                <a:lnTo>
                  <a:pt x="601654" y="1733061"/>
                </a:lnTo>
                <a:lnTo>
                  <a:pt x="621544" y="1729746"/>
                </a:lnTo>
                <a:lnTo>
                  <a:pt x="651378" y="1706542"/>
                </a:lnTo>
                <a:lnTo>
                  <a:pt x="664637" y="1706542"/>
                </a:lnTo>
                <a:lnTo>
                  <a:pt x="671267" y="1749635"/>
                </a:lnTo>
                <a:lnTo>
                  <a:pt x="750825" y="1781127"/>
                </a:lnTo>
                <a:lnTo>
                  <a:pt x="818780" y="1747978"/>
                </a:lnTo>
                <a:lnTo>
                  <a:pt x="878449" y="1648531"/>
                </a:lnTo>
                <a:lnTo>
                  <a:pt x="890208" y="1585815"/>
                </a:lnTo>
                <a:lnTo>
                  <a:pt x="886814" y="1586100"/>
                </a:lnTo>
                <a:lnTo>
                  <a:pt x="841353" y="1502755"/>
                </a:lnTo>
                <a:lnTo>
                  <a:pt x="864084" y="1464870"/>
                </a:lnTo>
                <a:lnTo>
                  <a:pt x="864084" y="1442139"/>
                </a:lnTo>
                <a:lnTo>
                  <a:pt x="846404" y="1424460"/>
                </a:lnTo>
                <a:lnTo>
                  <a:pt x="826200" y="1353742"/>
                </a:lnTo>
                <a:lnTo>
                  <a:pt x="843879" y="1328486"/>
                </a:lnTo>
                <a:lnTo>
                  <a:pt x="843879" y="1313332"/>
                </a:lnTo>
                <a:cubicBezTo>
                  <a:pt x="867345" y="1300295"/>
                  <a:pt x="857942" y="1300704"/>
                  <a:pt x="869135" y="1300704"/>
                </a:cubicBezTo>
                <a:lnTo>
                  <a:pt x="914597" y="1272922"/>
                </a:lnTo>
                <a:lnTo>
                  <a:pt x="929750" y="1277973"/>
                </a:lnTo>
                <a:lnTo>
                  <a:pt x="977738" y="1237563"/>
                </a:lnTo>
                <a:lnTo>
                  <a:pt x="1010571" y="1126434"/>
                </a:lnTo>
                <a:lnTo>
                  <a:pt x="1002994" y="916807"/>
                </a:lnTo>
                <a:lnTo>
                  <a:pt x="1035827" y="886499"/>
                </a:lnTo>
                <a:lnTo>
                  <a:pt x="1043404" y="856191"/>
                </a:lnTo>
                <a:lnTo>
                  <a:pt x="1058558" y="815781"/>
                </a:lnTo>
                <a:lnTo>
                  <a:pt x="1071186" y="742538"/>
                </a:lnTo>
                <a:lnTo>
                  <a:pt x="1083814" y="651615"/>
                </a:lnTo>
                <a:lnTo>
                  <a:pt x="1043404" y="439461"/>
                </a:lnTo>
                <a:lnTo>
                  <a:pt x="965109" y="262666"/>
                </a:lnTo>
                <a:lnTo>
                  <a:pt x="962583" y="217205"/>
                </a:lnTo>
                <a:lnTo>
                  <a:pt x="985315" y="181846"/>
                </a:lnTo>
                <a:lnTo>
                  <a:pt x="985315" y="169218"/>
                </a:lnTo>
                <a:lnTo>
                  <a:pt x="1000468" y="133859"/>
                </a:lnTo>
                <a:lnTo>
                  <a:pt x="990365" y="103551"/>
                </a:lnTo>
                <a:lnTo>
                  <a:pt x="992891" y="63141"/>
                </a:lnTo>
                <a:lnTo>
                  <a:pt x="1035827" y="95974"/>
                </a:lnTo>
                <a:lnTo>
                  <a:pt x="1058558" y="103551"/>
                </a:lnTo>
                <a:lnTo>
                  <a:pt x="1106545" y="83346"/>
                </a:lnTo>
                <a:lnTo>
                  <a:pt x="1119173" y="60615"/>
                </a:lnTo>
                <a:lnTo>
                  <a:pt x="1129276" y="151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1C77888A-062A-D29F-D809-2F8A0B4F3999}"/>
              </a:ext>
            </a:extLst>
          </p:cNvPr>
          <p:cNvSpPr/>
          <p:nvPr/>
        </p:nvSpPr>
        <p:spPr>
          <a:xfrm>
            <a:off x="4555044" y="2447875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3AAC9807-8A6A-5E53-058E-03D7F81D7200}"/>
              </a:ext>
            </a:extLst>
          </p:cNvPr>
          <p:cNvSpPr/>
          <p:nvPr/>
        </p:nvSpPr>
        <p:spPr>
          <a:xfrm>
            <a:off x="8045501" y="2447876"/>
            <a:ext cx="3636820" cy="3000875"/>
          </a:xfrm>
          <a:custGeom>
            <a:avLst/>
            <a:gdLst>
              <a:gd name="connsiteX0" fmla="*/ 1572664 w 3636820"/>
              <a:gd name="connsiteY0" fmla="*/ 0 h 3000875"/>
              <a:gd name="connsiteX1" fmla="*/ 1592870 w 3636820"/>
              <a:gd name="connsiteY1" fmla="*/ 37885 h 3000875"/>
              <a:gd name="connsiteX2" fmla="*/ 1620652 w 3636820"/>
              <a:gd name="connsiteY2" fmla="*/ 60615 h 3000875"/>
              <a:gd name="connsiteX3" fmla="*/ 1633279 w 3636820"/>
              <a:gd name="connsiteY3" fmla="*/ 106077 h 3000875"/>
              <a:gd name="connsiteX4" fmla="*/ 1696420 w 3636820"/>
              <a:gd name="connsiteY4" fmla="*/ 138910 h 3000875"/>
              <a:gd name="connsiteX5" fmla="*/ 1860587 w 3636820"/>
              <a:gd name="connsiteY5" fmla="*/ 358641 h 3000875"/>
              <a:gd name="connsiteX6" fmla="*/ 1875741 w 3636820"/>
              <a:gd name="connsiteY6" fmla="*/ 371269 h 3000875"/>
              <a:gd name="connsiteX7" fmla="*/ 1898471 w 3636820"/>
              <a:gd name="connsiteY7" fmla="*/ 421781 h 3000875"/>
              <a:gd name="connsiteX8" fmla="*/ 1908574 w 3636820"/>
              <a:gd name="connsiteY8" fmla="*/ 434410 h 3000875"/>
              <a:gd name="connsiteX9" fmla="*/ 1916150 w 3636820"/>
              <a:gd name="connsiteY9" fmla="*/ 467243 h 3000875"/>
              <a:gd name="connsiteX10" fmla="*/ 1951509 w 3636820"/>
              <a:gd name="connsiteY10" fmla="*/ 492499 h 3000875"/>
              <a:gd name="connsiteX11" fmla="*/ 1966664 w 3636820"/>
              <a:gd name="connsiteY11" fmla="*/ 522807 h 3000875"/>
              <a:gd name="connsiteX12" fmla="*/ 2019702 w 3636820"/>
              <a:gd name="connsiteY12" fmla="*/ 618781 h 3000875"/>
              <a:gd name="connsiteX13" fmla="*/ 2095471 w 3636820"/>
              <a:gd name="connsiteY13" fmla="*/ 676871 h 3000875"/>
              <a:gd name="connsiteX14" fmla="*/ 2140933 w 3636820"/>
              <a:gd name="connsiteY14" fmla="*/ 745063 h 3000875"/>
              <a:gd name="connsiteX15" fmla="*/ 2320253 w 3636820"/>
              <a:gd name="connsiteY15" fmla="*/ 876396 h 3000875"/>
              <a:gd name="connsiteX16" fmla="*/ 2337932 w 3636820"/>
              <a:gd name="connsiteY16" fmla="*/ 911755 h 3000875"/>
              <a:gd name="connsiteX17" fmla="*/ 2494522 w 3636820"/>
              <a:gd name="connsiteY17" fmla="*/ 1000153 h 3000875"/>
              <a:gd name="connsiteX18" fmla="*/ 2807700 w 3636820"/>
              <a:gd name="connsiteY18" fmla="*/ 1075922 h 3000875"/>
              <a:gd name="connsiteX19" fmla="*/ 2812752 w 3636820"/>
              <a:gd name="connsiteY19" fmla="*/ 1126434 h 3000875"/>
              <a:gd name="connsiteX20" fmla="*/ 2832957 w 3636820"/>
              <a:gd name="connsiteY20" fmla="*/ 1141588 h 3000875"/>
              <a:gd name="connsiteX21" fmla="*/ 2848112 w 3636820"/>
              <a:gd name="connsiteY21" fmla="*/ 1174421 h 3000875"/>
              <a:gd name="connsiteX22" fmla="*/ 3012277 w 3636820"/>
              <a:gd name="connsiteY22" fmla="*/ 1219883 h 3000875"/>
              <a:gd name="connsiteX23" fmla="*/ 3108252 w 3636820"/>
              <a:gd name="connsiteY23" fmla="*/ 1204729 h 3000875"/>
              <a:gd name="connsiteX24" fmla="*/ 3163816 w 3636820"/>
              <a:gd name="connsiteY24" fmla="*/ 1126434 h 3000875"/>
              <a:gd name="connsiteX25" fmla="*/ 3211803 w 3636820"/>
              <a:gd name="connsiteY25" fmla="*/ 1093601 h 3000875"/>
              <a:gd name="connsiteX26" fmla="*/ 3216854 w 3636820"/>
              <a:gd name="connsiteY26" fmla="*/ 1078447 h 3000875"/>
              <a:gd name="connsiteX27" fmla="*/ 3300200 w 3636820"/>
              <a:gd name="connsiteY27" fmla="*/ 1005204 h 3000875"/>
              <a:gd name="connsiteX28" fmla="*/ 3320405 w 3636820"/>
              <a:gd name="connsiteY28" fmla="*/ 959742 h 3000875"/>
              <a:gd name="connsiteX29" fmla="*/ 3375969 w 3636820"/>
              <a:gd name="connsiteY29" fmla="*/ 889024 h 3000875"/>
              <a:gd name="connsiteX30" fmla="*/ 3386072 w 3636820"/>
              <a:gd name="connsiteY30" fmla="*/ 894076 h 3000875"/>
              <a:gd name="connsiteX31" fmla="*/ 3393649 w 3636820"/>
              <a:gd name="connsiteY31" fmla="*/ 952165 h 3000875"/>
              <a:gd name="connsiteX32" fmla="*/ 3378495 w 3636820"/>
              <a:gd name="connsiteY32" fmla="*/ 984999 h 3000875"/>
              <a:gd name="connsiteX33" fmla="*/ 3373443 w 3636820"/>
              <a:gd name="connsiteY33" fmla="*/ 1027935 h 3000875"/>
              <a:gd name="connsiteX34" fmla="*/ 3350713 w 3636820"/>
              <a:gd name="connsiteY34" fmla="*/ 1055717 h 3000875"/>
              <a:gd name="connsiteX35" fmla="*/ 3322931 w 3636820"/>
              <a:gd name="connsiteY35" fmla="*/ 1111281 h 3000875"/>
              <a:gd name="connsiteX36" fmla="*/ 3252213 w 3636820"/>
              <a:gd name="connsiteY36" fmla="*/ 1207255 h 3000875"/>
              <a:gd name="connsiteX37" fmla="*/ 3252213 w 3636820"/>
              <a:gd name="connsiteY37" fmla="*/ 1250191 h 3000875"/>
              <a:gd name="connsiteX38" fmla="*/ 3239585 w 3636820"/>
              <a:gd name="connsiteY38" fmla="*/ 1290601 h 3000875"/>
              <a:gd name="connsiteX39" fmla="*/ 3276476 w 3636820"/>
              <a:gd name="connsiteY39" fmla="*/ 1408191 h 3000875"/>
              <a:gd name="connsiteX40" fmla="*/ 3306988 w 3636820"/>
              <a:gd name="connsiteY40" fmla="*/ 1428090 h 3000875"/>
              <a:gd name="connsiteX41" fmla="*/ 3306988 w 3636820"/>
              <a:gd name="connsiteY41" fmla="*/ 1449637 h 3000875"/>
              <a:gd name="connsiteX42" fmla="*/ 3323562 w 3636820"/>
              <a:gd name="connsiteY42" fmla="*/ 1467869 h 3000875"/>
              <a:gd name="connsiteX43" fmla="*/ 3325220 w 3636820"/>
              <a:gd name="connsiteY43" fmla="*/ 1517593 h 3000875"/>
              <a:gd name="connsiteX44" fmla="*/ 3350082 w 3636820"/>
              <a:gd name="connsiteY44" fmla="*/ 1555714 h 3000875"/>
              <a:gd name="connsiteX45" fmla="*/ 3381573 w 3636820"/>
              <a:gd name="connsiteY45" fmla="*/ 1635271 h 3000875"/>
              <a:gd name="connsiteX46" fmla="*/ 3408092 w 3636820"/>
              <a:gd name="connsiteY46" fmla="*/ 1660133 h 3000875"/>
              <a:gd name="connsiteX47" fmla="*/ 3418037 w 3636820"/>
              <a:gd name="connsiteY47" fmla="*/ 1676708 h 3000875"/>
              <a:gd name="connsiteX48" fmla="*/ 3464445 w 3636820"/>
              <a:gd name="connsiteY48" fmla="*/ 1689967 h 3000875"/>
              <a:gd name="connsiteX49" fmla="*/ 3484335 w 3636820"/>
              <a:gd name="connsiteY49" fmla="*/ 1656818 h 3000875"/>
              <a:gd name="connsiteX50" fmla="*/ 3512511 w 3636820"/>
              <a:gd name="connsiteY50" fmla="*/ 1645216 h 3000875"/>
              <a:gd name="connsiteX51" fmla="*/ 3520799 w 3636820"/>
              <a:gd name="connsiteY51" fmla="*/ 1630299 h 3000875"/>
              <a:gd name="connsiteX52" fmla="*/ 3542346 w 3636820"/>
              <a:gd name="connsiteY52" fmla="*/ 1617040 h 3000875"/>
              <a:gd name="connsiteX53" fmla="*/ 3558920 w 3636820"/>
              <a:gd name="connsiteY53" fmla="*/ 1597150 h 3000875"/>
              <a:gd name="connsiteX54" fmla="*/ 3593727 w 3636820"/>
              <a:gd name="connsiteY54" fmla="*/ 1607095 h 3000875"/>
              <a:gd name="connsiteX55" fmla="*/ 3608644 w 3636820"/>
              <a:gd name="connsiteY55" fmla="*/ 1592178 h 3000875"/>
              <a:gd name="connsiteX56" fmla="*/ 3636820 w 3636820"/>
              <a:gd name="connsiteY56" fmla="*/ 1598808 h 3000875"/>
              <a:gd name="connsiteX57" fmla="*/ 3630190 w 3636820"/>
              <a:gd name="connsiteY57" fmla="*/ 1613725 h 3000875"/>
              <a:gd name="connsiteX58" fmla="*/ 3606986 w 3636820"/>
              <a:gd name="connsiteY58" fmla="*/ 1635271 h 3000875"/>
              <a:gd name="connsiteX59" fmla="*/ 3593727 w 3636820"/>
              <a:gd name="connsiteY59" fmla="*/ 1638586 h 3000875"/>
              <a:gd name="connsiteX60" fmla="*/ 3562235 w 3636820"/>
              <a:gd name="connsiteY60" fmla="*/ 1656818 h 3000875"/>
              <a:gd name="connsiteX61" fmla="*/ 3552290 w 3636820"/>
              <a:gd name="connsiteY61" fmla="*/ 1648531 h 3000875"/>
              <a:gd name="connsiteX62" fmla="*/ 3540688 w 3636820"/>
              <a:gd name="connsiteY62" fmla="*/ 1650189 h 3000875"/>
              <a:gd name="connsiteX63" fmla="*/ 3515826 w 3636820"/>
              <a:gd name="connsiteY63" fmla="*/ 1678365 h 3000875"/>
              <a:gd name="connsiteX64" fmla="*/ 3499252 w 3636820"/>
              <a:gd name="connsiteY64" fmla="*/ 1708199 h 3000875"/>
              <a:gd name="connsiteX65" fmla="*/ 3499252 w 3636820"/>
              <a:gd name="connsiteY65" fmla="*/ 1733061 h 3000875"/>
              <a:gd name="connsiteX66" fmla="*/ 3487650 w 3636820"/>
              <a:gd name="connsiteY66" fmla="*/ 1743006 h 3000875"/>
              <a:gd name="connsiteX67" fmla="*/ 3471075 w 3636820"/>
              <a:gd name="connsiteY67" fmla="*/ 1754608 h 3000875"/>
              <a:gd name="connsiteX68" fmla="*/ 3429639 w 3636820"/>
              <a:gd name="connsiteY68" fmla="*/ 1744663 h 3000875"/>
              <a:gd name="connsiteX69" fmla="*/ 3368314 w 3636820"/>
              <a:gd name="connsiteY69" fmla="*/ 1756265 h 3000875"/>
              <a:gd name="connsiteX70" fmla="*/ 3343452 w 3636820"/>
              <a:gd name="connsiteY70" fmla="*/ 1761238 h 3000875"/>
              <a:gd name="connsiteX71" fmla="*/ 3313617 w 3636820"/>
              <a:gd name="connsiteY71" fmla="*/ 1787757 h 3000875"/>
              <a:gd name="connsiteX72" fmla="*/ 3303673 w 3636820"/>
              <a:gd name="connsiteY72" fmla="*/ 1789414 h 3000875"/>
              <a:gd name="connsiteX73" fmla="*/ 3288756 w 3636820"/>
              <a:gd name="connsiteY73" fmla="*/ 1771182 h 3000875"/>
              <a:gd name="connsiteX74" fmla="*/ 3260579 w 3636820"/>
              <a:gd name="connsiteY74" fmla="*/ 1789414 h 3000875"/>
              <a:gd name="connsiteX75" fmla="*/ 3260579 w 3636820"/>
              <a:gd name="connsiteY75" fmla="*/ 1820906 h 3000875"/>
              <a:gd name="connsiteX76" fmla="*/ 3247319 w 3636820"/>
              <a:gd name="connsiteY76" fmla="*/ 1832508 h 3000875"/>
              <a:gd name="connsiteX77" fmla="*/ 3245662 w 3636820"/>
              <a:gd name="connsiteY77" fmla="*/ 1847425 h 3000875"/>
              <a:gd name="connsiteX78" fmla="*/ 3219143 w 3636820"/>
              <a:gd name="connsiteY78" fmla="*/ 1864000 h 3000875"/>
              <a:gd name="connsiteX79" fmla="*/ 3214171 w 3636820"/>
              <a:gd name="connsiteY79" fmla="*/ 1883889 h 3000875"/>
              <a:gd name="connsiteX80" fmla="*/ 3182679 w 3636820"/>
              <a:gd name="connsiteY80" fmla="*/ 1900463 h 3000875"/>
              <a:gd name="connsiteX81" fmla="*/ 3131298 w 3636820"/>
              <a:gd name="connsiteY81" fmla="*/ 1887204 h 3000875"/>
              <a:gd name="connsiteX82" fmla="*/ 3114723 w 3636820"/>
              <a:gd name="connsiteY82" fmla="*/ 1862342 h 3000875"/>
              <a:gd name="connsiteX83" fmla="*/ 3118038 w 3636820"/>
              <a:gd name="connsiteY83" fmla="*/ 1845768 h 3000875"/>
              <a:gd name="connsiteX84" fmla="*/ 3091519 w 3636820"/>
              <a:gd name="connsiteY84" fmla="*/ 1840795 h 3000875"/>
              <a:gd name="connsiteX85" fmla="*/ 3074944 w 3636820"/>
              <a:gd name="connsiteY85" fmla="*/ 1855712 h 3000875"/>
              <a:gd name="connsiteX86" fmla="*/ 3055056 w 3636820"/>
              <a:gd name="connsiteY86" fmla="*/ 1907093 h 3000875"/>
              <a:gd name="connsiteX87" fmla="*/ 3094834 w 3636820"/>
              <a:gd name="connsiteY87" fmla="*/ 1933612 h 3000875"/>
              <a:gd name="connsiteX88" fmla="*/ 3023564 w 3636820"/>
              <a:gd name="connsiteY88" fmla="*/ 1925325 h 3000875"/>
              <a:gd name="connsiteX89" fmla="*/ 2967210 w 3636820"/>
              <a:gd name="connsiteY89" fmla="*/ 1915380 h 3000875"/>
              <a:gd name="connsiteX90" fmla="*/ 2922460 w 3636820"/>
              <a:gd name="connsiteY90" fmla="*/ 1930297 h 3000875"/>
              <a:gd name="connsiteX91" fmla="*/ 2869422 w 3636820"/>
              <a:gd name="connsiteY91" fmla="*/ 1910408 h 3000875"/>
              <a:gd name="connsiteX92" fmla="*/ 2869422 w 3636820"/>
              <a:gd name="connsiteY92" fmla="*/ 1895491 h 3000875"/>
              <a:gd name="connsiteX93" fmla="*/ 2837930 w 3636820"/>
              <a:gd name="connsiteY93" fmla="*/ 1880574 h 3000875"/>
              <a:gd name="connsiteX94" fmla="*/ 2750085 w 3636820"/>
              <a:gd name="connsiteY94" fmla="*/ 1895491 h 3000875"/>
              <a:gd name="connsiteX95" fmla="*/ 2577704 w 3636820"/>
              <a:gd name="connsiteY95" fmla="*/ 2022763 h 3000875"/>
              <a:gd name="connsiteX96" fmla="*/ 2577710 w 3636820"/>
              <a:gd name="connsiteY96" fmla="*/ 2023115 h 3000875"/>
              <a:gd name="connsiteX97" fmla="*/ 2450086 w 3636820"/>
              <a:gd name="connsiteY97" fmla="*/ 2139136 h 3000875"/>
              <a:gd name="connsiteX98" fmla="*/ 2324120 w 3636820"/>
              <a:gd name="connsiteY98" fmla="*/ 2343002 h 3000875"/>
              <a:gd name="connsiteX99" fmla="*/ 2304231 w 3636820"/>
              <a:gd name="connsiteY99" fmla="*/ 2440792 h 3000875"/>
              <a:gd name="connsiteX100" fmla="*/ 2314176 w 3636820"/>
              <a:gd name="connsiteY100" fmla="*/ 2478913 h 3000875"/>
              <a:gd name="connsiteX101" fmla="*/ 2302573 w 3636820"/>
              <a:gd name="connsiteY101" fmla="*/ 2584990 h 3000875"/>
              <a:gd name="connsiteX102" fmla="*/ 2269424 w 3636820"/>
              <a:gd name="connsiteY102" fmla="*/ 2621454 h 3000875"/>
              <a:gd name="connsiteX103" fmla="*/ 2271082 w 3636820"/>
              <a:gd name="connsiteY103" fmla="*/ 2671177 h 3000875"/>
              <a:gd name="connsiteX104" fmla="*/ 2247878 w 3636820"/>
              <a:gd name="connsiteY104" fmla="*/ 2639686 h 3000875"/>
              <a:gd name="connsiteX105" fmla="*/ 2229646 w 3636820"/>
              <a:gd name="connsiteY105" fmla="*/ 2624769 h 3000875"/>
              <a:gd name="connsiteX106" fmla="*/ 2214729 w 3636820"/>
              <a:gd name="connsiteY106" fmla="*/ 2589962 h 3000875"/>
              <a:gd name="connsiteX107" fmla="*/ 2138486 w 3636820"/>
              <a:gd name="connsiteY107" fmla="*/ 2541896 h 3000875"/>
              <a:gd name="connsiteX108" fmla="*/ 2125226 w 3636820"/>
              <a:gd name="connsiteY108" fmla="*/ 2517035 h 3000875"/>
              <a:gd name="connsiteX109" fmla="*/ 2037382 w 3636820"/>
              <a:gd name="connsiteY109" fmla="*/ 2502118 h 3000875"/>
              <a:gd name="connsiteX110" fmla="*/ 1995945 w 3636820"/>
              <a:gd name="connsiteY110" fmla="*/ 2473941 h 3000875"/>
              <a:gd name="connsiteX111" fmla="*/ 1956167 w 3636820"/>
              <a:gd name="connsiteY111" fmla="*/ 2465654 h 3000875"/>
              <a:gd name="connsiteX112" fmla="*/ 1929647 w 3636820"/>
              <a:gd name="connsiteY112" fmla="*/ 2437477 h 3000875"/>
              <a:gd name="connsiteX113" fmla="*/ 1838488 w 3636820"/>
              <a:gd name="connsiteY113" fmla="*/ 2394383 h 3000875"/>
              <a:gd name="connsiteX114" fmla="*/ 1739040 w 3636820"/>
              <a:gd name="connsiteY114" fmla="*/ 2329743 h 3000875"/>
              <a:gd name="connsiteX115" fmla="*/ 1700919 w 3636820"/>
              <a:gd name="connsiteY115" fmla="*/ 2273390 h 3000875"/>
              <a:gd name="connsiteX116" fmla="*/ 1631306 w 3636820"/>
              <a:gd name="connsiteY116" fmla="*/ 2263445 h 3000875"/>
              <a:gd name="connsiteX117" fmla="*/ 1613074 w 3636820"/>
              <a:gd name="connsiteY117" fmla="*/ 2263445 h 3000875"/>
              <a:gd name="connsiteX118" fmla="*/ 1551749 w 3636820"/>
              <a:gd name="connsiteY118" fmla="*/ 2190517 h 3000875"/>
              <a:gd name="connsiteX119" fmla="*/ 1420599 w 3636820"/>
              <a:gd name="connsiteY119" fmla="*/ 2152811 h 3000875"/>
              <a:gd name="connsiteX120" fmla="*/ 1281584 w 3636820"/>
              <a:gd name="connsiteY120" fmla="*/ 2193832 h 3000875"/>
              <a:gd name="connsiteX121" fmla="*/ 1170535 w 3636820"/>
              <a:gd name="connsiteY121" fmla="*/ 2284992 h 3000875"/>
              <a:gd name="connsiteX122" fmla="*/ 1147331 w 3636820"/>
              <a:gd name="connsiteY122" fmla="*/ 2289964 h 3000875"/>
              <a:gd name="connsiteX123" fmla="*/ 1071088 w 3636820"/>
              <a:gd name="connsiteY123" fmla="*/ 2387754 h 3000875"/>
              <a:gd name="connsiteX124" fmla="*/ 1044569 w 3636820"/>
              <a:gd name="connsiteY124" fmla="*/ 2381124 h 3000875"/>
              <a:gd name="connsiteX125" fmla="*/ 1023022 w 3636820"/>
              <a:gd name="connsiteY125" fmla="*/ 2334715 h 3000875"/>
              <a:gd name="connsiteX126" fmla="*/ 1006448 w 3636820"/>
              <a:gd name="connsiteY126" fmla="*/ 2273390 h 3000875"/>
              <a:gd name="connsiteX127" fmla="*/ 943465 w 3636820"/>
              <a:gd name="connsiteY127" fmla="*/ 2245213 h 3000875"/>
              <a:gd name="connsiteX128" fmla="*/ 950095 w 3636820"/>
              <a:gd name="connsiteY128" fmla="*/ 2220351 h 3000875"/>
              <a:gd name="connsiteX129" fmla="*/ 892084 w 3636820"/>
              <a:gd name="connsiteY129" fmla="*/ 2180572 h 3000875"/>
              <a:gd name="connsiteX130" fmla="*/ 844018 w 3636820"/>
              <a:gd name="connsiteY130" fmla="*/ 2202119 h 3000875"/>
              <a:gd name="connsiteX131" fmla="*/ 817499 w 3636820"/>
              <a:gd name="connsiteY131" fmla="*/ 2180572 h 3000875"/>
              <a:gd name="connsiteX132" fmla="*/ 787665 w 3636820"/>
              <a:gd name="connsiteY132" fmla="*/ 2190517 h 3000875"/>
              <a:gd name="connsiteX133" fmla="*/ 778685 w 3636820"/>
              <a:gd name="connsiteY133" fmla="*/ 2189476 h 3000875"/>
              <a:gd name="connsiteX134" fmla="*/ 709765 w 3636820"/>
              <a:gd name="connsiteY134" fmla="*/ 2280019 h 3000875"/>
              <a:gd name="connsiteX135" fmla="*/ 683245 w 3636820"/>
              <a:gd name="connsiteY135" fmla="*/ 2397698 h 3000875"/>
              <a:gd name="connsiteX136" fmla="*/ 688107 w 3636820"/>
              <a:gd name="connsiteY136" fmla="*/ 2414366 h 3000875"/>
              <a:gd name="connsiteX137" fmla="*/ 695063 w 3636820"/>
              <a:gd name="connsiteY137" fmla="*/ 2417582 h 3000875"/>
              <a:gd name="connsiteX138" fmla="*/ 691898 w 3636820"/>
              <a:gd name="connsiteY138" fmla="*/ 2427365 h 3000875"/>
              <a:gd name="connsiteX139" fmla="*/ 693436 w 3636820"/>
              <a:gd name="connsiteY139" fmla="*/ 2432637 h 3000875"/>
              <a:gd name="connsiteX140" fmla="*/ 690100 w 3636820"/>
              <a:gd name="connsiteY140" fmla="*/ 2432924 h 3000875"/>
              <a:gd name="connsiteX141" fmla="*/ 679554 w 3636820"/>
              <a:gd name="connsiteY141" fmla="*/ 2465519 h 3000875"/>
              <a:gd name="connsiteX142" fmla="*/ 628173 w 3636820"/>
              <a:gd name="connsiteY142" fmla="*/ 2477121 h 3000875"/>
              <a:gd name="connsiteX143" fmla="*/ 558560 w 3636820"/>
              <a:gd name="connsiteY143" fmla="*/ 2561651 h 3000875"/>
              <a:gd name="connsiteX144" fmla="*/ 568505 w 3636820"/>
              <a:gd name="connsiteY144" fmla="*/ 2700877 h 3000875"/>
              <a:gd name="connsiteX145" fmla="*/ 599997 w 3636820"/>
              <a:gd name="connsiteY145" fmla="*/ 2704192 h 3000875"/>
              <a:gd name="connsiteX146" fmla="*/ 596682 w 3636820"/>
              <a:gd name="connsiteY146" fmla="*/ 2745628 h 3000875"/>
              <a:gd name="connsiteX147" fmla="*/ 628173 w 3636820"/>
              <a:gd name="connsiteY147" fmla="*/ 2793694 h 3000875"/>
              <a:gd name="connsiteX148" fmla="*/ 644747 w 3636820"/>
              <a:gd name="connsiteY148" fmla="*/ 2863307 h 3000875"/>
              <a:gd name="connsiteX149" fmla="*/ 606626 w 3636820"/>
              <a:gd name="connsiteY149" fmla="*/ 2967726 h 3000875"/>
              <a:gd name="connsiteX150" fmla="*/ 593366 w 3636820"/>
              <a:gd name="connsiteY150" fmla="*/ 2982643 h 3000875"/>
              <a:gd name="connsiteX151" fmla="*/ 556903 w 3636820"/>
              <a:gd name="connsiteY151" fmla="*/ 2972698 h 3000875"/>
              <a:gd name="connsiteX152" fmla="*/ 527068 w 3636820"/>
              <a:gd name="connsiteY152" fmla="*/ 3000875 h 3000875"/>
              <a:gd name="connsiteX153" fmla="*/ 490605 w 3636820"/>
              <a:gd name="connsiteY153" fmla="*/ 2934577 h 3000875"/>
              <a:gd name="connsiteX154" fmla="*/ 417677 w 3636820"/>
              <a:gd name="connsiteY154" fmla="*/ 2908058 h 3000875"/>
              <a:gd name="connsiteX155" fmla="*/ 399445 w 3636820"/>
              <a:gd name="connsiteY155" fmla="*/ 2889826 h 3000875"/>
              <a:gd name="connsiteX156" fmla="*/ 402760 w 3636820"/>
              <a:gd name="connsiteY156" fmla="*/ 2876566 h 3000875"/>
              <a:gd name="connsiteX157" fmla="*/ 402760 w 3636820"/>
              <a:gd name="connsiteY157" fmla="*/ 2797009 h 3000875"/>
              <a:gd name="connsiteX158" fmla="*/ 391158 w 3636820"/>
              <a:gd name="connsiteY158" fmla="*/ 2783749 h 3000875"/>
              <a:gd name="connsiteX159" fmla="*/ 344749 w 3636820"/>
              <a:gd name="connsiteY159" fmla="*/ 2768832 h 3000875"/>
              <a:gd name="connsiteX160" fmla="*/ 318230 w 3636820"/>
              <a:gd name="connsiteY160" fmla="*/ 2753915 h 3000875"/>
              <a:gd name="connsiteX161" fmla="*/ 298341 w 3636820"/>
              <a:gd name="connsiteY161" fmla="*/ 2700877 h 3000875"/>
              <a:gd name="connsiteX162" fmla="*/ 276794 w 3636820"/>
              <a:gd name="connsiteY162" fmla="*/ 2689275 h 3000875"/>
              <a:gd name="connsiteX163" fmla="*/ 251932 w 3636820"/>
              <a:gd name="connsiteY163" fmla="*/ 2704192 h 3000875"/>
              <a:gd name="connsiteX164" fmla="*/ 248617 w 3636820"/>
              <a:gd name="connsiteY164" fmla="*/ 2748943 h 3000875"/>
              <a:gd name="connsiteX165" fmla="*/ 228728 w 3636820"/>
              <a:gd name="connsiteY165" fmla="*/ 2732368 h 3000875"/>
              <a:gd name="connsiteX166" fmla="*/ 132596 w 3636820"/>
              <a:gd name="connsiteY166" fmla="*/ 2748943 h 3000875"/>
              <a:gd name="connsiteX167" fmla="*/ 119336 w 3636820"/>
              <a:gd name="connsiteY167" fmla="*/ 2778777 h 3000875"/>
              <a:gd name="connsiteX168" fmla="*/ 59668 w 3636820"/>
              <a:gd name="connsiteY168" fmla="*/ 2760545 h 3000875"/>
              <a:gd name="connsiteX169" fmla="*/ 48066 w 3636820"/>
              <a:gd name="connsiteY169" fmla="*/ 2719109 h 3000875"/>
              <a:gd name="connsiteX170" fmla="*/ 19889 w 3636820"/>
              <a:gd name="connsiteY170" fmla="*/ 2725738 h 3000875"/>
              <a:gd name="connsiteX171" fmla="*/ 0 w 3636820"/>
              <a:gd name="connsiteY171" fmla="*/ 2712479 h 3000875"/>
              <a:gd name="connsiteX172" fmla="*/ 1657 w 3636820"/>
              <a:gd name="connsiteY172" fmla="*/ 2699219 h 3000875"/>
              <a:gd name="connsiteX173" fmla="*/ 24862 w 3636820"/>
              <a:gd name="connsiteY173" fmla="*/ 2687617 h 3000875"/>
              <a:gd name="connsiteX174" fmla="*/ 21547 w 3636820"/>
              <a:gd name="connsiteY174" fmla="*/ 2669385 h 3000875"/>
              <a:gd name="connsiteX175" fmla="*/ 69613 w 3636820"/>
              <a:gd name="connsiteY175" fmla="*/ 2639551 h 3000875"/>
              <a:gd name="connsiteX176" fmla="*/ 132596 w 3636820"/>
              <a:gd name="connsiteY176" fmla="*/ 2626292 h 3000875"/>
              <a:gd name="connsiteX177" fmla="*/ 152485 w 3636820"/>
              <a:gd name="connsiteY177" fmla="*/ 2573253 h 3000875"/>
              <a:gd name="connsiteX178" fmla="*/ 200551 w 3636820"/>
              <a:gd name="connsiteY178" fmla="*/ 2546734 h 3000875"/>
              <a:gd name="connsiteX179" fmla="*/ 225413 w 3636820"/>
              <a:gd name="connsiteY179" fmla="*/ 2480436 h 3000875"/>
              <a:gd name="connsiteX180" fmla="*/ 253589 w 3636820"/>
              <a:gd name="connsiteY180" fmla="*/ 2465519 h 3000875"/>
              <a:gd name="connsiteX181" fmla="*/ 323203 w 3636820"/>
              <a:gd name="connsiteY181" fmla="*/ 2490381 h 3000875"/>
              <a:gd name="connsiteX182" fmla="*/ 351379 w 3636820"/>
              <a:gd name="connsiteY182" fmla="*/ 2477121 h 3000875"/>
              <a:gd name="connsiteX183" fmla="*/ 420992 w 3636820"/>
              <a:gd name="connsiteY183" fmla="*/ 2402536 h 3000875"/>
              <a:gd name="connsiteX184" fmla="*/ 423510 w 3636820"/>
              <a:gd name="connsiteY184" fmla="*/ 2402222 h 3000875"/>
              <a:gd name="connsiteX185" fmla="*/ 413081 w 3636820"/>
              <a:gd name="connsiteY185" fmla="*/ 2376151 h 3000875"/>
              <a:gd name="connsiteX186" fmla="*/ 421368 w 3636820"/>
              <a:gd name="connsiteY186" fmla="*/ 2354605 h 3000875"/>
              <a:gd name="connsiteX187" fmla="*/ 441257 w 3636820"/>
              <a:gd name="connsiteY187" fmla="*/ 2333058 h 3000875"/>
              <a:gd name="connsiteX188" fmla="*/ 451203 w 3636820"/>
              <a:gd name="connsiteY188" fmla="*/ 2294936 h 3000875"/>
              <a:gd name="connsiteX189" fmla="*/ 456175 w 3636820"/>
              <a:gd name="connsiteY189" fmla="*/ 2256815 h 3000875"/>
              <a:gd name="connsiteX190" fmla="*/ 441257 w 3636820"/>
              <a:gd name="connsiteY190" fmla="*/ 2177257 h 3000875"/>
              <a:gd name="connsiteX191" fmla="*/ 436285 w 3636820"/>
              <a:gd name="connsiteY191" fmla="*/ 2163998 h 3000875"/>
              <a:gd name="connsiteX192" fmla="*/ 449545 w 3636820"/>
              <a:gd name="connsiteY192" fmla="*/ 2142451 h 3000875"/>
              <a:gd name="connsiteX193" fmla="*/ 454324 w 3636820"/>
              <a:gd name="connsiteY193" fmla="*/ 2142668 h 3000875"/>
              <a:gd name="connsiteX194" fmla="*/ 492639 w 3636820"/>
              <a:gd name="connsiteY194" fmla="*/ 2110959 h 3000875"/>
              <a:gd name="connsiteX195" fmla="*/ 548992 w 3636820"/>
              <a:gd name="connsiteY195" fmla="*/ 2112617 h 3000875"/>
              <a:gd name="connsiteX196" fmla="*/ 570539 w 3636820"/>
              <a:gd name="connsiteY196" fmla="*/ 2101015 h 3000875"/>
              <a:gd name="connsiteX197" fmla="*/ 590428 w 3636820"/>
              <a:gd name="connsiteY197" fmla="*/ 2067866 h 3000875"/>
              <a:gd name="connsiteX198" fmla="*/ 615290 w 3636820"/>
              <a:gd name="connsiteY198" fmla="*/ 2067866 h 3000875"/>
              <a:gd name="connsiteX199" fmla="*/ 616947 w 3636820"/>
              <a:gd name="connsiteY199" fmla="*/ 2049634 h 3000875"/>
              <a:gd name="connsiteX200" fmla="*/ 633522 w 3636820"/>
              <a:gd name="connsiteY200" fmla="*/ 2018142 h 3000875"/>
              <a:gd name="connsiteX201" fmla="*/ 655069 w 3636820"/>
              <a:gd name="connsiteY201" fmla="*/ 2034717 h 3000875"/>
              <a:gd name="connsiteX202" fmla="*/ 668329 w 3636820"/>
              <a:gd name="connsiteY202" fmla="*/ 2051291 h 3000875"/>
              <a:gd name="connsiteX203" fmla="*/ 701477 w 3636820"/>
              <a:gd name="connsiteY203" fmla="*/ 2044662 h 3000875"/>
              <a:gd name="connsiteX204" fmla="*/ 703135 w 3636820"/>
              <a:gd name="connsiteY204" fmla="*/ 2001568 h 3000875"/>
              <a:gd name="connsiteX205" fmla="*/ 726339 w 3636820"/>
              <a:gd name="connsiteY205" fmla="*/ 1980021 h 3000875"/>
              <a:gd name="connsiteX206" fmla="*/ 757830 w 3636820"/>
              <a:gd name="connsiteY206" fmla="*/ 1928640 h 3000875"/>
              <a:gd name="connsiteX207" fmla="*/ 815841 w 3636820"/>
              <a:gd name="connsiteY207" fmla="*/ 1890519 h 3000875"/>
              <a:gd name="connsiteX208" fmla="*/ 820813 w 3636820"/>
              <a:gd name="connsiteY208" fmla="*/ 1872287 h 3000875"/>
              <a:gd name="connsiteX209" fmla="*/ 804239 w 3636820"/>
              <a:gd name="connsiteY209" fmla="*/ 1850740 h 3000875"/>
              <a:gd name="connsiteX210" fmla="*/ 764460 w 3636820"/>
              <a:gd name="connsiteY210" fmla="*/ 1787757 h 3000875"/>
              <a:gd name="connsiteX211" fmla="*/ 708107 w 3636820"/>
              <a:gd name="connsiteY211" fmla="*/ 1719801 h 3000875"/>
              <a:gd name="connsiteX212" fmla="*/ 726339 w 3636820"/>
              <a:gd name="connsiteY212" fmla="*/ 1663448 h 3000875"/>
              <a:gd name="connsiteX213" fmla="*/ 723024 w 3636820"/>
              <a:gd name="connsiteY213" fmla="*/ 1640244 h 3000875"/>
              <a:gd name="connsiteX214" fmla="*/ 766118 w 3636820"/>
              <a:gd name="connsiteY214" fmla="*/ 1643559 h 3000875"/>
              <a:gd name="connsiteX215" fmla="*/ 779377 w 3636820"/>
              <a:gd name="connsiteY215" fmla="*/ 1636929 h 3000875"/>
              <a:gd name="connsiteX216" fmla="*/ 789322 w 3636820"/>
              <a:gd name="connsiteY216" fmla="*/ 1615382 h 3000875"/>
              <a:gd name="connsiteX217" fmla="*/ 804239 w 3636820"/>
              <a:gd name="connsiteY217" fmla="*/ 1615382 h 3000875"/>
              <a:gd name="connsiteX218" fmla="*/ 852305 w 3636820"/>
              <a:gd name="connsiteY218" fmla="*/ 1663448 h 3000875"/>
              <a:gd name="connsiteX219" fmla="*/ 868880 w 3636820"/>
              <a:gd name="connsiteY219" fmla="*/ 1663448 h 3000875"/>
              <a:gd name="connsiteX220" fmla="*/ 883797 w 3636820"/>
              <a:gd name="connsiteY220" fmla="*/ 1676708 h 3000875"/>
              <a:gd name="connsiteX221" fmla="*/ 882139 w 3636820"/>
              <a:gd name="connsiteY221" fmla="*/ 1698255 h 3000875"/>
              <a:gd name="connsiteX222" fmla="*/ 953409 w 3636820"/>
              <a:gd name="connsiteY222" fmla="*/ 1728089 h 3000875"/>
              <a:gd name="connsiteX223" fmla="*/ 966669 w 3636820"/>
              <a:gd name="connsiteY223" fmla="*/ 1746321 h 3000875"/>
              <a:gd name="connsiteX224" fmla="*/ 999818 w 3636820"/>
              <a:gd name="connsiteY224" fmla="*/ 1729746 h 3000875"/>
              <a:gd name="connsiteX225" fmla="*/ 1014735 w 3636820"/>
              <a:gd name="connsiteY225" fmla="*/ 1733061 h 3000875"/>
              <a:gd name="connsiteX226" fmla="*/ 1034625 w 3636820"/>
              <a:gd name="connsiteY226" fmla="*/ 1729746 h 3000875"/>
              <a:gd name="connsiteX227" fmla="*/ 1064458 w 3636820"/>
              <a:gd name="connsiteY227" fmla="*/ 1706542 h 3000875"/>
              <a:gd name="connsiteX228" fmla="*/ 1077718 w 3636820"/>
              <a:gd name="connsiteY228" fmla="*/ 1706542 h 3000875"/>
              <a:gd name="connsiteX229" fmla="*/ 1084348 w 3636820"/>
              <a:gd name="connsiteY229" fmla="*/ 1749635 h 3000875"/>
              <a:gd name="connsiteX230" fmla="*/ 1163905 w 3636820"/>
              <a:gd name="connsiteY230" fmla="*/ 1781127 h 3000875"/>
              <a:gd name="connsiteX231" fmla="*/ 1231861 w 3636820"/>
              <a:gd name="connsiteY231" fmla="*/ 1747978 h 3000875"/>
              <a:gd name="connsiteX232" fmla="*/ 1291530 w 3636820"/>
              <a:gd name="connsiteY232" fmla="*/ 1648531 h 3000875"/>
              <a:gd name="connsiteX233" fmla="*/ 1303288 w 3636820"/>
              <a:gd name="connsiteY233" fmla="*/ 1585815 h 3000875"/>
              <a:gd name="connsiteX234" fmla="*/ 1299895 w 3636820"/>
              <a:gd name="connsiteY234" fmla="*/ 1586100 h 3000875"/>
              <a:gd name="connsiteX235" fmla="*/ 1254434 w 3636820"/>
              <a:gd name="connsiteY235" fmla="*/ 1502755 h 3000875"/>
              <a:gd name="connsiteX236" fmla="*/ 1277165 w 3636820"/>
              <a:gd name="connsiteY236" fmla="*/ 1464870 h 3000875"/>
              <a:gd name="connsiteX237" fmla="*/ 1277165 w 3636820"/>
              <a:gd name="connsiteY237" fmla="*/ 1442139 h 3000875"/>
              <a:gd name="connsiteX238" fmla="*/ 1259485 w 3636820"/>
              <a:gd name="connsiteY238" fmla="*/ 1424460 h 3000875"/>
              <a:gd name="connsiteX239" fmla="*/ 1239280 w 3636820"/>
              <a:gd name="connsiteY239" fmla="*/ 1353742 h 3000875"/>
              <a:gd name="connsiteX240" fmla="*/ 1256960 w 3636820"/>
              <a:gd name="connsiteY240" fmla="*/ 1328486 h 3000875"/>
              <a:gd name="connsiteX241" fmla="*/ 1256960 w 3636820"/>
              <a:gd name="connsiteY241" fmla="*/ 1313332 h 3000875"/>
              <a:gd name="connsiteX242" fmla="*/ 1282216 w 3636820"/>
              <a:gd name="connsiteY242" fmla="*/ 1300704 h 3000875"/>
              <a:gd name="connsiteX243" fmla="*/ 1327678 w 3636820"/>
              <a:gd name="connsiteY243" fmla="*/ 1272922 h 3000875"/>
              <a:gd name="connsiteX244" fmla="*/ 1342831 w 3636820"/>
              <a:gd name="connsiteY244" fmla="*/ 1277973 h 3000875"/>
              <a:gd name="connsiteX245" fmla="*/ 1390818 w 3636820"/>
              <a:gd name="connsiteY245" fmla="*/ 1237563 h 3000875"/>
              <a:gd name="connsiteX246" fmla="*/ 1423652 w 3636820"/>
              <a:gd name="connsiteY246" fmla="*/ 1126434 h 3000875"/>
              <a:gd name="connsiteX247" fmla="*/ 1416075 w 3636820"/>
              <a:gd name="connsiteY247" fmla="*/ 916807 h 3000875"/>
              <a:gd name="connsiteX248" fmla="*/ 1448908 w 3636820"/>
              <a:gd name="connsiteY248" fmla="*/ 886499 h 3000875"/>
              <a:gd name="connsiteX249" fmla="*/ 1456484 w 3636820"/>
              <a:gd name="connsiteY249" fmla="*/ 856191 h 3000875"/>
              <a:gd name="connsiteX250" fmla="*/ 1471639 w 3636820"/>
              <a:gd name="connsiteY250" fmla="*/ 815781 h 3000875"/>
              <a:gd name="connsiteX251" fmla="*/ 1484267 w 3636820"/>
              <a:gd name="connsiteY251" fmla="*/ 742538 h 3000875"/>
              <a:gd name="connsiteX252" fmla="*/ 1496895 w 3636820"/>
              <a:gd name="connsiteY252" fmla="*/ 651615 h 3000875"/>
              <a:gd name="connsiteX253" fmla="*/ 1456484 w 3636820"/>
              <a:gd name="connsiteY253" fmla="*/ 439461 h 3000875"/>
              <a:gd name="connsiteX254" fmla="*/ 1378190 w 3636820"/>
              <a:gd name="connsiteY254" fmla="*/ 262666 h 3000875"/>
              <a:gd name="connsiteX255" fmla="*/ 1375664 w 3636820"/>
              <a:gd name="connsiteY255" fmla="*/ 217205 h 3000875"/>
              <a:gd name="connsiteX256" fmla="*/ 1398396 w 3636820"/>
              <a:gd name="connsiteY256" fmla="*/ 181846 h 3000875"/>
              <a:gd name="connsiteX257" fmla="*/ 1398396 w 3636820"/>
              <a:gd name="connsiteY257" fmla="*/ 169218 h 3000875"/>
              <a:gd name="connsiteX258" fmla="*/ 1413549 w 3636820"/>
              <a:gd name="connsiteY258" fmla="*/ 133859 h 3000875"/>
              <a:gd name="connsiteX259" fmla="*/ 1403446 w 3636820"/>
              <a:gd name="connsiteY259" fmla="*/ 103551 h 3000875"/>
              <a:gd name="connsiteX260" fmla="*/ 1405972 w 3636820"/>
              <a:gd name="connsiteY260" fmla="*/ 63141 h 3000875"/>
              <a:gd name="connsiteX261" fmla="*/ 1448908 w 3636820"/>
              <a:gd name="connsiteY261" fmla="*/ 95974 h 3000875"/>
              <a:gd name="connsiteX262" fmla="*/ 1471639 w 3636820"/>
              <a:gd name="connsiteY262" fmla="*/ 103551 h 3000875"/>
              <a:gd name="connsiteX263" fmla="*/ 1519626 w 3636820"/>
              <a:gd name="connsiteY263" fmla="*/ 83346 h 3000875"/>
              <a:gd name="connsiteX264" fmla="*/ 1532254 w 3636820"/>
              <a:gd name="connsiteY264" fmla="*/ 60615 h 3000875"/>
              <a:gd name="connsiteX265" fmla="*/ 1542356 w 3636820"/>
              <a:gd name="connsiteY265" fmla="*/ 15154 h 300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</a:cxnLst>
            <a:rect l="l" t="t" r="r" b="b"/>
            <a:pathLst>
              <a:path w="3636820" h="3000875">
                <a:moveTo>
                  <a:pt x="1572664" y="0"/>
                </a:moveTo>
                <a:lnTo>
                  <a:pt x="1592870" y="37885"/>
                </a:lnTo>
                <a:lnTo>
                  <a:pt x="1620652" y="60615"/>
                </a:lnTo>
                <a:lnTo>
                  <a:pt x="1633279" y="106077"/>
                </a:lnTo>
                <a:lnTo>
                  <a:pt x="1696420" y="138910"/>
                </a:lnTo>
                <a:lnTo>
                  <a:pt x="1860587" y="358641"/>
                </a:lnTo>
                <a:lnTo>
                  <a:pt x="1875741" y="371269"/>
                </a:lnTo>
                <a:lnTo>
                  <a:pt x="1898471" y="421781"/>
                </a:lnTo>
                <a:lnTo>
                  <a:pt x="1908574" y="434410"/>
                </a:lnTo>
                <a:lnTo>
                  <a:pt x="1916150" y="467243"/>
                </a:lnTo>
                <a:lnTo>
                  <a:pt x="1951509" y="492499"/>
                </a:lnTo>
                <a:lnTo>
                  <a:pt x="1966664" y="522807"/>
                </a:lnTo>
                <a:lnTo>
                  <a:pt x="2019702" y="618781"/>
                </a:lnTo>
                <a:lnTo>
                  <a:pt x="2095471" y="676871"/>
                </a:lnTo>
                <a:lnTo>
                  <a:pt x="2140933" y="745063"/>
                </a:lnTo>
                <a:lnTo>
                  <a:pt x="2320253" y="876396"/>
                </a:lnTo>
                <a:lnTo>
                  <a:pt x="2337932" y="911755"/>
                </a:lnTo>
                <a:lnTo>
                  <a:pt x="2494522" y="1000153"/>
                </a:lnTo>
                <a:lnTo>
                  <a:pt x="2807700" y="1075922"/>
                </a:lnTo>
                <a:lnTo>
                  <a:pt x="2812752" y="1126434"/>
                </a:lnTo>
                <a:lnTo>
                  <a:pt x="2832957" y="1141588"/>
                </a:lnTo>
                <a:lnTo>
                  <a:pt x="2848112" y="1174421"/>
                </a:lnTo>
                <a:lnTo>
                  <a:pt x="3012277" y="1219883"/>
                </a:lnTo>
                <a:lnTo>
                  <a:pt x="3108252" y="1204729"/>
                </a:lnTo>
                <a:lnTo>
                  <a:pt x="3163816" y="1126434"/>
                </a:lnTo>
                <a:lnTo>
                  <a:pt x="3211803" y="1093601"/>
                </a:lnTo>
                <a:lnTo>
                  <a:pt x="3216854" y="1078447"/>
                </a:lnTo>
                <a:lnTo>
                  <a:pt x="3300200" y="1005204"/>
                </a:lnTo>
                <a:lnTo>
                  <a:pt x="3320405" y="959742"/>
                </a:lnTo>
                <a:lnTo>
                  <a:pt x="3375969" y="889024"/>
                </a:lnTo>
                <a:lnTo>
                  <a:pt x="3386072" y="894076"/>
                </a:lnTo>
                <a:lnTo>
                  <a:pt x="3393649" y="952165"/>
                </a:lnTo>
                <a:lnTo>
                  <a:pt x="3378495" y="984999"/>
                </a:lnTo>
                <a:lnTo>
                  <a:pt x="3373443" y="1027935"/>
                </a:lnTo>
                <a:lnTo>
                  <a:pt x="3350713" y="1055717"/>
                </a:lnTo>
                <a:lnTo>
                  <a:pt x="3322931" y="1111281"/>
                </a:lnTo>
                <a:lnTo>
                  <a:pt x="3252213" y="1207255"/>
                </a:lnTo>
                <a:lnTo>
                  <a:pt x="3252213" y="1250191"/>
                </a:lnTo>
                <a:lnTo>
                  <a:pt x="3239585" y="1290601"/>
                </a:lnTo>
                <a:lnTo>
                  <a:pt x="3276476" y="1408191"/>
                </a:lnTo>
                <a:lnTo>
                  <a:pt x="3306988" y="1428090"/>
                </a:lnTo>
                <a:lnTo>
                  <a:pt x="3306988" y="1449637"/>
                </a:lnTo>
                <a:lnTo>
                  <a:pt x="3323562" y="1467869"/>
                </a:lnTo>
                <a:lnTo>
                  <a:pt x="3325220" y="1517593"/>
                </a:lnTo>
                <a:lnTo>
                  <a:pt x="3350082" y="1555714"/>
                </a:lnTo>
                <a:lnTo>
                  <a:pt x="3381573" y="1635271"/>
                </a:lnTo>
                <a:lnTo>
                  <a:pt x="3408092" y="1660133"/>
                </a:lnTo>
                <a:lnTo>
                  <a:pt x="3418037" y="1676708"/>
                </a:lnTo>
                <a:lnTo>
                  <a:pt x="3464445" y="1689967"/>
                </a:lnTo>
                <a:lnTo>
                  <a:pt x="3484335" y="1656818"/>
                </a:lnTo>
                <a:lnTo>
                  <a:pt x="3512511" y="1645216"/>
                </a:lnTo>
                <a:lnTo>
                  <a:pt x="3520799" y="1630299"/>
                </a:lnTo>
                <a:lnTo>
                  <a:pt x="3542346" y="1617040"/>
                </a:lnTo>
                <a:lnTo>
                  <a:pt x="3558920" y="1597150"/>
                </a:lnTo>
                <a:lnTo>
                  <a:pt x="3593727" y="1607095"/>
                </a:lnTo>
                <a:lnTo>
                  <a:pt x="3608644" y="1592178"/>
                </a:lnTo>
                <a:lnTo>
                  <a:pt x="3636820" y="1598808"/>
                </a:lnTo>
                <a:lnTo>
                  <a:pt x="3630190" y="1613725"/>
                </a:lnTo>
                <a:lnTo>
                  <a:pt x="3606986" y="1635271"/>
                </a:lnTo>
                <a:lnTo>
                  <a:pt x="3593727" y="1638586"/>
                </a:lnTo>
                <a:lnTo>
                  <a:pt x="3562235" y="1656818"/>
                </a:lnTo>
                <a:lnTo>
                  <a:pt x="3552290" y="1648531"/>
                </a:lnTo>
                <a:lnTo>
                  <a:pt x="3540688" y="1650189"/>
                </a:lnTo>
                <a:lnTo>
                  <a:pt x="3515826" y="1678365"/>
                </a:lnTo>
                <a:lnTo>
                  <a:pt x="3499252" y="1708199"/>
                </a:lnTo>
                <a:lnTo>
                  <a:pt x="3499252" y="1733061"/>
                </a:lnTo>
                <a:lnTo>
                  <a:pt x="3487650" y="1743006"/>
                </a:lnTo>
                <a:lnTo>
                  <a:pt x="3471075" y="1754608"/>
                </a:lnTo>
                <a:lnTo>
                  <a:pt x="3429639" y="1744663"/>
                </a:lnTo>
                <a:lnTo>
                  <a:pt x="3368314" y="1756265"/>
                </a:lnTo>
                <a:lnTo>
                  <a:pt x="3343452" y="1761238"/>
                </a:lnTo>
                <a:lnTo>
                  <a:pt x="3313617" y="1787757"/>
                </a:lnTo>
                <a:lnTo>
                  <a:pt x="3303673" y="1789414"/>
                </a:lnTo>
                <a:lnTo>
                  <a:pt x="3288756" y="1771182"/>
                </a:lnTo>
                <a:lnTo>
                  <a:pt x="3260579" y="1789414"/>
                </a:lnTo>
                <a:lnTo>
                  <a:pt x="3260579" y="1820906"/>
                </a:lnTo>
                <a:lnTo>
                  <a:pt x="3247319" y="1832508"/>
                </a:lnTo>
                <a:lnTo>
                  <a:pt x="3245662" y="1847425"/>
                </a:lnTo>
                <a:lnTo>
                  <a:pt x="3219143" y="1864000"/>
                </a:lnTo>
                <a:lnTo>
                  <a:pt x="3214171" y="1883889"/>
                </a:lnTo>
                <a:lnTo>
                  <a:pt x="3182679" y="1900463"/>
                </a:lnTo>
                <a:lnTo>
                  <a:pt x="3131298" y="1887204"/>
                </a:lnTo>
                <a:lnTo>
                  <a:pt x="3114723" y="1862342"/>
                </a:lnTo>
                <a:lnTo>
                  <a:pt x="3118038" y="1845768"/>
                </a:lnTo>
                <a:lnTo>
                  <a:pt x="3091519" y="1840795"/>
                </a:lnTo>
                <a:lnTo>
                  <a:pt x="3074944" y="1855712"/>
                </a:lnTo>
                <a:lnTo>
                  <a:pt x="3055056" y="1907093"/>
                </a:lnTo>
                <a:lnTo>
                  <a:pt x="3094834" y="1933612"/>
                </a:lnTo>
                <a:lnTo>
                  <a:pt x="3023564" y="1925325"/>
                </a:lnTo>
                <a:lnTo>
                  <a:pt x="2967210" y="1915380"/>
                </a:lnTo>
                <a:lnTo>
                  <a:pt x="2922460" y="1930297"/>
                </a:lnTo>
                <a:lnTo>
                  <a:pt x="2869422" y="1910408"/>
                </a:lnTo>
                <a:lnTo>
                  <a:pt x="2869422" y="1895491"/>
                </a:lnTo>
                <a:lnTo>
                  <a:pt x="2837930" y="1880574"/>
                </a:lnTo>
                <a:lnTo>
                  <a:pt x="2750085" y="1895491"/>
                </a:lnTo>
                <a:lnTo>
                  <a:pt x="2577704" y="2022763"/>
                </a:lnTo>
                <a:lnTo>
                  <a:pt x="2577710" y="2023115"/>
                </a:lnTo>
                <a:lnTo>
                  <a:pt x="2450086" y="2139136"/>
                </a:lnTo>
                <a:lnTo>
                  <a:pt x="2324120" y="2343002"/>
                </a:lnTo>
                <a:lnTo>
                  <a:pt x="2304231" y="2440792"/>
                </a:lnTo>
                <a:lnTo>
                  <a:pt x="2314176" y="2478913"/>
                </a:lnTo>
                <a:lnTo>
                  <a:pt x="2302573" y="2584990"/>
                </a:lnTo>
                <a:lnTo>
                  <a:pt x="2269424" y="2621454"/>
                </a:lnTo>
                <a:lnTo>
                  <a:pt x="2271082" y="2671177"/>
                </a:lnTo>
                <a:lnTo>
                  <a:pt x="2247878" y="2639686"/>
                </a:lnTo>
                <a:lnTo>
                  <a:pt x="2229646" y="2624769"/>
                </a:lnTo>
                <a:lnTo>
                  <a:pt x="2214729" y="2589962"/>
                </a:lnTo>
                <a:lnTo>
                  <a:pt x="2138486" y="2541896"/>
                </a:lnTo>
                <a:lnTo>
                  <a:pt x="2125226" y="2517035"/>
                </a:lnTo>
                <a:lnTo>
                  <a:pt x="2037382" y="2502118"/>
                </a:lnTo>
                <a:lnTo>
                  <a:pt x="1995945" y="2473941"/>
                </a:lnTo>
                <a:lnTo>
                  <a:pt x="1956167" y="2465654"/>
                </a:lnTo>
                <a:lnTo>
                  <a:pt x="1929647" y="2437477"/>
                </a:lnTo>
                <a:lnTo>
                  <a:pt x="1838488" y="2394383"/>
                </a:lnTo>
                <a:lnTo>
                  <a:pt x="1739040" y="2329743"/>
                </a:lnTo>
                <a:lnTo>
                  <a:pt x="1700919" y="2273390"/>
                </a:lnTo>
                <a:lnTo>
                  <a:pt x="1631306" y="2263445"/>
                </a:lnTo>
                <a:lnTo>
                  <a:pt x="1613074" y="2263445"/>
                </a:lnTo>
                <a:lnTo>
                  <a:pt x="1551749" y="2190517"/>
                </a:lnTo>
                <a:lnTo>
                  <a:pt x="1420599" y="2152811"/>
                </a:lnTo>
                <a:lnTo>
                  <a:pt x="1281584" y="2193832"/>
                </a:lnTo>
                <a:lnTo>
                  <a:pt x="1170535" y="2284992"/>
                </a:lnTo>
                <a:lnTo>
                  <a:pt x="1147331" y="2289964"/>
                </a:lnTo>
                <a:lnTo>
                  <a:pt x="1071088" y="2387754"/>
                </a:lnTo>
                <a:lnTo>
                  <a:pt x="1044569" y="2381124"/>
                </a:lnTo>
                <a:lnTo>
                  <a:pt x="1023022" y="2334715"/>
                </a:lnTo>
                <a:lnTo>
                  <a:pt x="1006448" y="2273390"/>
                </a:lnTo>
                <a:lnTo>
                  <a:pt x="943465" y="2245213"/>
                </a:lnTo>
                <a:lnTo>
                  <a:pt x="950095" y="2220351"/>
                </a:lnTo>
                <a:lnTo>
                  <a:pt x="892084" y="2180572"/>
                </a:lnTo>
                <a:lnTo>
                  <a:pt x="844018" y="2202119"/>
                </a:lnTo>
                <a:lnTo>
                  <a:pt x="817499" y="2180572"/>
                </a:lnTo>
                <a:lnTo>
                  <a:pt x="787665" y="2190517"/>
                </a:lnTo>
                <a:lnTo>
                  <a:pt x="778685" y="2189476"/>
                </a:lnTo>
                <a:lnTo>
                  <a:pt x="709765" y="2280019"/>
                </a:lnTo>
                <a:lnTo>
                  <a:pt x="683245" y="2397698"/>
                </a:lnTo>
                <a:lnTo>
                  <a:pt x="688107" y="2414366"/>
                </a:lnTo>
                <a:lnTo>
                  <a:pt x="695063" y="2417582"/>
                </a:lnTo>
                <a:lnTo>
                  <a:pt x="691898" y="2427365"/>
                </a:lnTo>
                <a:lnTo>
                  <a:pt x="693436" y="2432637"/>
                </a:lnTo>
                <a:lnTo>
                  <a:pt x="690100" y="2432924"/>
                </a:lnTo>
                <a:lnTo>
                  <a:pt x="679554" y="2465519"/>
                </a:lnTo>
                <a:lnTo>
                  <a:pt x="628173" y="2477121"/>
                </a:lnTo>
                <a:lnTo>
                  <a:pt x="558560" y="2561651"/>
                </a:lnTo>
                <a:lnTo>
                  <a:pt x="568505" y="2700877"/>
                </a:lnTo>
                <a:lnTo>
                  <a:pt x="599997" y="2704192"/>
                </a:lnTo>
                <a:lnTo>
                  <a:pt x="596682" y="2745628"/>
                </a:lnTo>
                <a:lnTo>
                  <a:pt x="628173" y="2793694"/>
                </a:lnTo>
                <a:lnTo>
                  <a:pt x="644747" y="2863307"/>
                </a:lnTo>
                <a:lnTo>
                  <a:pt x="606626" y="2967726"/>
                </a:lnTo>
                <a:lnTo>
                  <a:pt x="593366" y="2982643"/>
                </a:lnTo>
                <a:lnTo>
                  <a:pt x="556903" y="2972698"/>
                </a:lnTo>
                <a:lnTo>
                  <a:pt x="527068" y="3000875"/>
                </a:lnTo>
                <a:lnTo>
                  <a:pt x="490605" y="2934577"/>
                </a:lnTo>
                <a:lnTo>
                  <a:pt x="417677" y="2908058"/>
                </a:lnTo>
                <a:lnTo>
                  <a:pt x="399445" y="2889826"/>
                </a:lnTo>
                <a:lnTo>
                  <a:pt x="402760" y="2876566"/>
                </a:lnTo>
                <a:lnTo>
                  <a:pt x="402760" y="2797009"/>
                </a:lnTo>
                <a:lnTo>
                  <a:pt x="391158" y="2783749"/>
                </a:lnTo>
                <a:lnTo>
                  <a:pt x="344749" y="2768832"/>
                </a:lnTo>
                <a:lnTo>
                  <a:pt x="318230" y="2753915"/>
                </a:lnTo>
                <a:lnTo>
                  <a:pt x="298341" y="2700877"/>
                </a:lnTo>
                <a:lnTo>
                  <a:pt x="276794" y="2689275"/>
                </a:lnTo>
                <a:lnTo>
                  <a:pt x="251932" y="2704192"/>
                </a:lnTo>
                <a:lnTo>
                  <a:pt x="248617" y="2748943"/>
                </a:lnTo>
                <a:lnTo>
                  <a:pt x="228728" y="2732368"/>
                </a:lnTo>
                <a:lnTo>
                  <a:pt x="132596" y="2748943"/>
                </a:lnTo>
                <a:lnTo>
                  <a:pt x="119336" y="2778777"/>
                </a:lnTo>
                <a:lnTo>
                  <a:pt x="59668" y="2760545"/>
                </a:lnTo>
                <a:lnTo>
                  <a:pt x="48066" y="2719109"/>
                </a:lnTo>
                <a:lnTo>
                  <a:pt x="19889" y="2725738"/>
                </a:lnTo>
                <a:lnTo>
                  <a:pt x="0" y="2712479"/>
                </a:lnTo>
                <a:lnTo>
                  <a:pt x="1657" y="2699219"/>
                </a:lnTo>
                <a:lnTo>
                  <a:pt x="24862" y="2687617"/>
                </a:lnTo>
                <a:lnTo>
                  <a:pt x="21547" y="2669385"/>
                </a:lnTo>
                <a:lnTo>
                  <a:pt x="69613" y="2639551"/>
                </a:lnTo>
                <a:lnTo>
                  <a:pt x="132596" y="2626292"/>
                </a:lnTo>
                <a:lnTo>
                  <a:pt x="152485" y="2573253"/>
                </a:lnTo>
                <a:lnTo>
                  <a:pt x="200551" y="2546734"/>
                </a:lnTo>
                <a:lnTo>
                  <a:pt x="225413" y="2480436"/>
                </a:lnTo>
                <a:lnTo>
                  <a:pt x="253589" y="2465519"/>
                </a:lnTo>
                <a:lnTo>
                  <a:pt x="323203" y="2490381"/>
                </a:lnTo>
                <a:lnTo>
                  <a:pt x="351379" y="2477121"/>
                </a:lnTo>
                <a:lnTo>
                  <a:pt x="420992" y="2402536"/>
                </a:lnTo>
                <a:lnTo>
                  <a:pt x="423510" y="2402222"/>
                </a:lnTo>
                <a:lnTo>
                  <a:pt x="413081" y="2376151"/>
                </a:lnTo>
                <a:lnTo>
                  <a:pt x="421368" y="2354605"/>
                </a:lnTo>
                <a:lnTo>
                  <a:pt x="441257" y="2333058"/>
                </a:lnTo>
                <a:lnTo>
                  <a:pt x="451203" y="2294936"/>
                </a:lnTo>
                <a:lnTo>
                  <a:pt x="456175" y="2256815"/>
                </a:lnTo>
                <a:lnTo>
                  <a:pt x="441257" y="2177257"/>
                </a:lnTo>
                <a:lnTo>
                  <a:pt x="436285" y="2163998"/>
                </a:lnTo>
                <a:lnTo>
                  <a:pt x="449545" y="2142451"/>
                </a:lnTo>
                <a:lnTo>
                  <a:pt x="454324" y="2142668"/>
                </a:lnTo>
                <a:lnTo>
                  <a:pt x="492639" y="2110959"/>
                </a:lnTo>
                <a:lnTo>
                  <a:pt x="548992" y="2112617"/>
                </a:lnTo>
                <a:lnTo>
                  <a:pt x="570539" y="2101015"/>
                </a:lnTo>
                <a:lnTo>
                  <a:pt x="590428" y="2067866"/>
                </a:lnTo>
                <a:lnTo>
                  <a:pt x="615290" y="2067866"/>
                </a:lnTo>
                <a:lnTo>
                  <a:pt x="616947" y="2049634"/>
                </a:lnTo>
                <a:lnTo>
                  <a:pt x="633522" y="2018142"/>
                </a:lnTo>
                <a:lnTo>
                  <a:pt x="655069" y="2034717"/>
                </a:lnTo>
                <a:lnTo>
                  <a:pt x="668329" y="2051291"/>
                </a:lnTo>
                <a:lnTo>
                  <a:pt x="701477" y="2044662"/>
                </a:lnTo>
                <a:lnTo>
                  <a:pt x="703135" y="2001568"/>
                </a:lnTo>
                <a:lnTo>
                  <a:pt x="726339" y="1980021"/>
                </a:lnTo>
                <a:lnTo>
                  <a:pt x="757830" y="1928640"/>
                </a:lnTo>
                <a:lnTo>
                  <a:pt x="815841" y="1890519"/>
                </a:lnTo>
                <a:lnTo>
                  <a:pt x="820813" y="1872287"/>
                </a:lnTo>
                <a:lnTo>
                  <a:pt x="804239" y="1850740"/>
                </a:lnTo>
                <a:lnTo>
                  <a:pt x="764460" y="1787757"/>
                </a:lnTo>
                <a:lnTo>
                  <a:pt x="708107" y="1719801"/>
                </a:lnTo>
                <a:lnTo>
                  <a:pt x="726339" y="1663448"/>
                </a:lnTo>
                <a:lnTo>
                  <a:pt x="723024" y="1640244"/>
                </a:lnTo>
                <a:lnTo>
                  <a:pt x="766118" y="1643559"/>
                </a:lnTo>
                <a:lnTo>
                  <a:pt x="779377" y="1636929"/>
                </a:lnTo>
                <a:lnTo>
                  <a:pt x="789322" y="1615382"/>
                </a:lnTo>
                <a:lnTo>
                  <a:pt x="804239" y="1615382"/>
                </a:lnTo>
                <a:lnTo>
                  <a:pt x="852305" y="1663448"/>
                </a:lnTo>
                <a:lnTo>
                  <a:pt x="868880" y="1663448"/>
                </a:lnTo>
                <a:lnTo>
                  <a:pt x="883797" y="1676708"/>
                </a:lnTo>
                <a:lnTo>
                  <a:pt x="882139" y="1698255"/>
                </a:lnTo>
                <a:lnTo>
                  <a:pt x="953409" y="1728089"/>
                </a:lnTo>
                <a:lnTo>
                  <a:pt x="966669" y="1746321"/>
                </a:lnTo>
                <a:lnTo>
                  <a:pt x="999818" y="1729746"/>
                </a:lnTo>
                <a:lnTo>
                  <a:pt x="1014735" y="1733061"/>
                </a:lnTo>
                <a:lnTo>
                  <a:pt x="1034625" y="1729746"/>
                </a:lnTo>
                <a:lnTo>
                  <a:pt x="1064458" y="1706542"/>
                </a:lnTo>
                <a:lnTo>
                  <a:pt x="1077718" y="1706542"/>
                </a:lnTo>
                <a:lnTo>
                  <a:pt x="1084348" y="1749635"/>
                </a:lnTo>
                <a:lnTo>
                  <a:pt x="1163905" y="1781127"/>
                </a:lnTo>
                <a:lnTo>
                  <a:pt x="1231861" y="1747978"/>
                </a:lnTo>
                <a:lnTo>
                  <a:pt x="1291530" y="1648531"/>
                </a:lnTo>
                <a:lnTo>
                  <a:pt x="1303288" y="1585815"/>
                </a:lnTo>
                <a:lnTo>
                  <a:pt x="1299895" y="1586100"/>
                </a:lnTo>
                <a:lnTo>
                  <a:pt x="1254434" y="1502755"/>
                </a:lnTo>
                <a:lnTo>
                  <a:pt x="1277165" y="1464870"/>
                </a:lnTo>
                <a:lnTo>
                  <a:pt x="1277165" y="1442139"/>
                </a:lnTo>
                <a:lnTo>
                  <a:pt x="1259485" y="1424460"/>
                </a:lnTo>
                <a:lnTo>
                  <a:pt x="1239280" y="1353742"/>
                </a:lnTo>
                <a:lnTo>
                  <a:pt x="1256960" y="1328486"/>
                </a:lnTo>
                <a:lnTo>
                  <a:pt x="1256960" y="1313332"/>
                </a:lnTo>
                <a:cubicBezTo>
                  <a:pt x="1280426" y="1300295"/>
                  <a:pt x="1271023" y="1300704"/>
                  <a:pt x="1282216" y="1300704"/>
                </a:cubicBezTo>
                <a:lnTo>
                  <a:pt x="1327678" y="1272922"/>
                </a:lnTo>
                <a:lnTo>
                  <a:pt x="1342831" y="1277973"/>
                </a:lnTo>
                <a:lnTo>
                  <a:pt x="1390818" y="1237563"/>
                </a:lnTo>
                <a:lnTo>
                  <a:pt x="1423652" y="1126434"/>
                </a:lnTo>
                <a:lnTo>
                  <a:pt x="1416075" y="916807"/>
                </a:lnTo>
                <a:lnTo>
                  <a:pt x="1448908" y="886499"/>
                </a:lnTo>
                <a:lnTo>
                  <a:pt x="1456484" y="856191"/>
                </a:lnTo>
                <a:lnTo>
                  <a:pt x="1471639" y="815781"/>
                </a:lnTo>
                <a:lnTo>
                  <a:pt x="1484267" y="742538"/>
                </a:lnTo>
                <a:lnTo>
                  <a:pt x="1496895" y="651615"/>
                </a:lnTo>
                <a:lnTo>
                  <a:pt x="1456484" y="439461"/>
                </a:lnTo>
                <a:lnTo>
                  <a:pt x="1378190" y="262666"/>
                </a:lnTo>
                <a:lnTo>
                  <a:pt x="1375664" y="217205"/>
                </a:lnTo>
                <a:lnTo>
                  <a:pt x="1398396" y="181846"/>
                </a:lnTo>
                <a:lnTo>
                  <a:pt x="1398396" y="169218"/>
                </a:lnTo>
                <a:lnTo>
                  <a:pt x="1413549" y="133859"/>
                </a:lnTo>
                <a:lnTo>
                  <a:pt x="1403446" y="103551"/>
                </a:lnTo>
                <a:lnTo>
                  <a:pt x="1405972" y="63141"/>
                </a:lnTo>
                <a:lnTo>
                  <a:pt x="1448908" y="95974"/>
                </a:lnTo>
                <a:lnTo>
                  <a:pt x="1471639" y="103551"/>
                </a:lnTo>
                <a:lnTo>
                  <a:pt x="1519626" y="83346"/>
                </a:lnTo>
                <a:lnTo>
                  <a:pt x="1532254" y="60615"/>
                </a:lnTo>
                <a:lnTo>
                  <a:pt x="1542356" y="151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E2F51D77-87E8-E535-6C5A-BEDBA83656C5}"/>
              </a:ext>
            </a:extLst>
          </p:cNvPr>
          <p:cNvSpPr/>
          <p:nvPr/>
        </p:nvSpPr>
        <p:spPr bwMode="auto">
          <a:xfrm>
            <a:off x="2945650" y="2981893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1DA610C-A7F3-B10B-D1AC-8939151000F5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C56D1E2-7D79-3AAC-112B-142E4BF3FB50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F55F885-76DC-433D-0D76-2FC0622FBE30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12CAFFF7-BB38-CB8F-4E30-6FA83FD97E6B}"/>
              </a:ext>
            </a:extLst>
          </p:cNvPr>
          <p:cNvSpPr/>
          <p:nvPr/>
        </p:nvSpPr>
        <p:spPr bwMode="auto">
          <a:xfrm>
            <a:off x="7974850" y="4724968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0B35EA9-A6FA-1381-E0DC-54FDED9D5A7F}"/>
              </a:ext>
            </a:extLst>
          </p:cNvPr>
          <p:cNvSpPr txBox="1"/>
          <p:nvPr/>
        </p:nvSpPr>
        <p:spPr>
          <a:xfrm>
            <a:off x="4022739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北海道、正解は②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6927B3F-67C6-99C5-DDDF-6AF21721D341}"/>
              </a:ext>
            </a:extLst>
          </p:cNvPr>
          <p:cNvSpPr txBox="1"/>
          <p:nvPr/>
        </p:nvSpPr>
        <p:spPr>
          <a:xfrm>
            <a:off x="4638291" y="5907497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角は１本ですね</a:t>
            </a: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5213D38F-958B-7CC7-B7DC-F8A199564C90}"/>
              </a:ext>
            </a:extLst>
          </p:cNvPr>
          <p:cNvSpPr/>
          <p:nvPr/>
        </p:nvSpPr>
        <p:spPr>
          <a:xfrm>
            <a:off x="5073747" y="2451834"/>
            <a:ext cx="1842093" cy="3078654"/>
          </a:xfrm>
          <a:custGeom>
            <a:avLst/>
            <a:gdLst>
              <a:gd name="connsiteX0" fmla="*/ 1442406 w 1842093"/>
              <a:gd name="connsiteY0" fmla="*/ 0 h 3078654"/>
              <a:gd name="connsiteX1" fmla="*/ 1446445 w 1842093"/>
              <a:gd name="connsiteY1" fmla="*/ 748 h 3078654"/>
              <a:gd name="connsiteX2" fmla="*/ 1510447 w 1842093"/>
              <a:gd name="connsiteY2" fmla="*/ 99660 h 3078654"/>
              <a:gd name="connsiteX3" fmla="*/ 1574449 w 1842093"/>
              <a:gd name="connsiteY3" fmla="*/ 210208 h 3078654"/>
              <a:gd name="connsiteX4" fmla="*/ 1661733 w 1842093"/>
              <a:gd name="connsiteY4" fmla="*/ 379642 h 3078654"/>
              <a:gd name="connsiteX5" fmla="*/ 1644269 w 1842093"/>
              <a:gd name="connsiteY5" fmla="*/ 432033 h 3078654"/>
              <a:gd name="connsiteX6" fmla="*/ 1609359 w 1842093"/>
              <a:gd name="connsiteY6" fmla="*/ 442942 h 3078654"/>
              <a:gd name="connsiteX7" fmla="*/ 1615905 w 1842093"/>
              <a:gd name="connsiteY7" fmla="*/ 482216 h 3078654"/>
              <a:gd name="connsiteX8" fmla="*/ 1644269 w 1842093"/>
              <a:gd name="connsiteY8" fmla="*/ 497490 h 3078654"/>
              <a:gd name="connsiteX9" fmla="*/ 1683542 w 1842093"/>
              <a:gd name="connsiteY9" fmla="*/ 506217 h 3078654"/>
              <a:gd name="connsiteX10" fmla="*/ 1685100 w 1842093"/>
              <a:gd name="connsiteY10" fmla="*/ 505668 h 3078654"/>
              <a:gd name="connsiteX11" fmla="*/ 1702453 w 1842093"/>
              <a:gd name="connsiteY11" fmla="*/ 536036 h 3078654"/>
              <a:gd name="connsiteX12" fmla="*/ 1725726 w 1842093"/>
              <a:gd name="connsiteY12" fmla="*/ 576764 h 3078654"/>
              <a:gd name="connsiteX13" fmla="*/ 1661724 w 1842093"/>
              <a:gd name="connsiteY13" fmla="*/ 594219 h 3078654"/>
              <a:gd name="connsiteX14" fmla="*/ 1655906 w 1842093"/>
              <a:gd name="connsiteY14" fmla="*/ 664040 h 3078654"/>
              <a:gd name="connsiteX15" fmla="*/ 1679179 w 1842093"/>
              <a:gd name="connsiteY15" fmla="*/ 722223 h 3078654"/>
              <a:gd name="connsiteX16" fmla="*/ 1714089 w 1842093"/>
              <a:gd name="connsiteY16" fmla="*/ 739678 h 3078654"/>
              <a:gd name="connsiteX17" fmla="*/ 1766454 w 1842093"/>
              <a:gd name="connsiteY17" fmla="*/ 797862 h 3078654"/>
              <a:gd name="connsiteX18" fmla="*/ 1801365 w 1842093"/>
              <a:gd name="connsiteY18" fmla="*/ 821135 h 3078654"/>
              <a:gd name="connsiteX19" fmla="*/ 1842093 w 1842093"/>
              <a:gd name="connsiteY19" fmla="*/ 908410 h 3078654"/>
              <a:gd name="connsiteX20" fmla="*/ 1813001 w 1842093"/>
              <a:gd name="connsiteY20" fmla="*/ 937502 h 3078654"/>
              <a:gd name="connsiteX21" fmla="*/ 1841240 w 1842093"/>
              <a:gd name="connsiteY21" fmla="*/ 1018183 h 3078654"/>
              <a:gd name="connsiteX22" fmla="*/ 1832040 w 1842093"/>
              <a:gd name="connsiteY22" fmla="*/ 1015225 h 3078654"/>
              <a:gd name="connsiteX23" fmla="*/ 1772807 w 1842093"/>
              <a:gd name="connsiteY23" fmla="*/ 1805642 h 3078654"/>
              <a:gd name="connsiteX24" fmla="*/ 1506852 w 1842093"/>
              <a:gd name="connsiteY24" fmla="*/ 2552324 h 3078654"/>
              <a:gd name="connsiteX25" fmla="*/ 1510447 w 1842093"/>
              <a:gd name="connsiteY25" fmla="*/ 2552706 h 3078654"/>
              <a:gd name="connsiteX26" fmla="*/ 1510447 w 1842093"/>
              <a:gd name="connsiteY26" fmla="*/ 2653915 h 3078654"/>
              <a:gd name="connsiteX27" fmla="*/ 1492992 w 1842093"/>
              <a:gd name="connsiteY27" fmla="*/ 2677188 h 3078654"/>
              <a:gd name="connsiteX28" fmla="*/ 1504628 w 1842093"/>
              <a:gd name="connsiteY28" fmla="*/ 2712098 h 3078654"/>
              <a:gd name="connsiteX29" fmla="*/ 1487173 w 1842093"/>
              <a:gd name="connsiteY29" fmla="*/ 2729553 h 3078654"/>
              <a:gd name="connsiteX30" fmla="*/ 1417353 w 1842093"/>
              <a:gd name="connsiteY30" fmla="*/ 2683006 h 3078654"/>
              <a:gd name="connsiteX31" fmla="*/ 1417353 w 1842093"/>
              <a:gd name="connsiteY31" fmla="*/ 2630641 h 3078654"/>
              <a:gd name="connsiteX32" fmla="*/ 1376624 w 1842093"/>
              <a:gd name="connsiteY32" fmla="*/ 2619005 h 3078654"/>
              <a:gd name="connsiteX33" fmla="*/ 1376624 w 1842093"/>
              <a:gd name="connsiteY33" fmla="*/ 2677188 h 3078654"/>
              <a:gd name="connsiteX34" fmla="*/ 1324259 w 1842093"/>
              <a:gd name="connsiteY34" fmla="*/ 2653915 h 3078654"/>
              <a:gd name="connsiteX35" fmla="*/ 1207892 w 1842093"/>
              <a:gd name="connsiteY35" fmla="*/ 2630641 h 3078654"/>
              <a:gd name="connsiteX36" fmla="*/ 1172982 w 1842093"/>
              <a:gd name="connsiteY36" fmla="*/ 2630641 h 3078654"/>
              <a:gd name="connsiteX37" fmla="*/ 1161345 w 1842093"/>
              <a:gd name="connsiteY37" fmla="*/ 2683006 h 3078654"/>
              <a:gd name="connsiteX38" fmla="*/ 1184618 w 1842093"/>
              <a:gd name="connsiteY38" fmla="*/ 2723735 h 3078654"/>
              <a:gd name="connsiteX39" fmla="*/ 1172982 w 1842093"/>
              <a:gd name="connsiteY39" fmla="*/ 2799373 h 3078654"/>
              <a:gd name="connsiteX40" fmla="*/ 1126435 w 1842093"/>
              <a:gd name="connsiteY40" fmla="*/ 2875012 h 3078654"/>
              <a:gd name="connsiteX41" fmla="*/ 1149708 w 1842093"/>
              <a:gd name="connsiteY41" fmla="*/ 2904104 h 3078654"/>
              <a:gd name="connsiteX42" fmla="*/ 1114798 w 1842093"/>
              <a:gd name="connsiteY42" fmla="*/ 2968106 h 3078654"/>
              <a:gd name="connsiteX43" fmla="*/ 1079888 w 1842093"/>
              <a:gd name="connsiteY43" fmla="*/ 2985561 h 3078654"/>
              <a:gd name="connsiteX44" fmla="*/ 1068251 w 1842093"/>
              <a:gd name="connsiteY44" fmla="*/ 3020471 h 3078654"/>
              <a:gd name="connsiteX45" fmla="*/ 1050796 w 1842093"/>
              <a:gd name="connsiteY45" fmla="*/ 3020471 h 3078654"/>
              <a:gd name="connsiteX46" fmla="*/ 992613 w 1842093"/>
              <a:gd name="connsiteY46" fmla="*/ 2985561 h 3078654"/>
              <a:gd name="connsiteX47" fmla="*/ 957702 w 1842093"/>
              <a:gd name="connsiteY47" fmla="*/ 2985561 h 3078654"/>
              <a:gd name="connsiteX48" fmla="*/ 928611 w 1842093"/>
              <a:gd name="connsiteY48" fmla="*/ 2962287 h 3078654"/>
              <a:gd name="connsiteX49" fmla="*/ 916974 w 1842093"/>
              <a:gd name="connsiteY49" fmla="*/ 3008834 h 3078654"/>
              <a:gd name="connsiteX50" fmla="*/ 870427 w 1842093"/>
              <a:gd name="connsiteY50" fmla="*/ 3014652 h 3078654"/>
              <a:gd name="connsiteX51" fmla="*/ 841335 w 1842093"/>
              <a:gd name="connsiteY51" fmla="*/ 3078654 h 3078654"/>
              <a:gd name="connsiteX52" fmla="*/ 812243 w 1842093"/>
              <a:gd name="connsiteY52" fmla="*/ 3078654 h 3078654"/>
              <a:gd name="connsiteX53" fmla="*/ 783152 w 1842093"/>
              <a:gd name="connsiteY53" fmla="*/ 3072836 h 3078654"/>
              <a:gd name="connsiteX54" fmla="*/ 777333 w 1842093"/>
              <a:gd name="connsiteY54" fmla="*/ 3037926 h 3078654"/>
              <a:gd name="connsiteX55" fmla="*/ 690058 w 1842093"/>
              <a:gd name="connsiteY55" fmla="*/ 3003016 h 3078654"/>
              <a:gd name="connsiteX56" fmla="*/ 690058 w 1842093"/>
              <a:gd name="connsiteY56" fmla="*/ 2968106 h 3078654"/>
              <a:gd name="connsiteX57" fmla="*/ 637693 w 1842093"/>
              <a:gd name="connsiteY57" fmla="*/ 2956469 h 3078654"/>
              <a:gd name="connsiteX58" fmla="*/ 701695 w 1842093"/>
              <a:gd name="connsiteY58" fmla="*/ 2909922 h 3078654"/>
              <a:gd name="connsiteX59" fmla="*/ 690058 w 1842093"/>
              <a:gd name="connsiteY59" fmla="*/ 2851739 h 3078654"/>
              <a:gd name="connsiteX60" fmla="*/ 620237 w 1842093"/>
              <a:gd name="connsiteY60" fmla="*/ 2840102 h 3078654"/>
              <a:gd name="connsiteX61" fmla="*/ 468960 w 1842093"/>
              <a:gd name="connsiteY61" fmla="*/ 2857557 h 3078654"/>
              <a:gd name="connsiteX62" fmla="*/ 445687 w 1842093"/>
              <a:gd name="connsiteY62" fmla="*/ 2805192 h 3078654"/>
              <a:gd name="connsiteX63" fmla="*/ 375866 w 1842093"/>
              <a:gd name="connsiteY63" fmla="*/ 2764463 h 3078654"/>
              <a:gd name="connsiteX64" fmla="*/ 335138 w 1842093"/>
              <a:gd name="connsiteY64" fmla="*/ 2776100 h 3078654"/>
              <a:gd name="connsiteX65" fmla="*/ 253681 w 1842093"/>
              <a:gd name="connsiteY65" fmla="*/ 2712098 h 3078654"/>
              <a:gd name="connsiteX66" fmla="*/ 167569 w 1842093"/>
              <a:gd name="connsiteY66" fmla="*/ 2712098 h 3078654"/>
              <a:gd name="connsiteX67" fmla="*/ 164078 w 1842093"/>
              <a:gd name="connsiteY67" fmla="*/ 2642278 h 3078654"/>
              <a:gd name="connsiteX68" fmla="*/ 174551 w 1842093"/>
              <a:gd name="connsiteY68" fmla="*/ 2624823 h 3078654"/>
              <a:gd name="connsiteX69" fmla="*/ 195497 w 1842093"/>
              <a:gd name="connsiteY69" fmla="*/ 2589913 h 3078654"/>
              <a:gd name="connsiteX70" fmla="*/ 219934 w 1842093"/>
              <a:gd name="connsiteY70" fmla="*/ 2537548 h 3078654"/>
              <a:gd name="connsiteX71" fmla="*/ 195497 w 1842093"/>
              <a:gd name="connsiteY71" fmla="*/ 2495656 h 3078654"/>
              <a:gd name="connsiteX72" fmla="*/ 153605 w 1842093"/>
              <a:gd name="connsiteY72" fmla="*/ 2474710 h 3078654"/>
              <a:gd name="connsiteX73" fmla="*/ 143132 w 1842093"/>
              <a:gd name="connsiteY73" fmla="*/ 2457255 h 3078654"/>
              <a:gd name="connsiteX74" fmla="*/ 160587 w 1842093"/>
              <a:gd name="connsiteY74" fmla="*/ 2401398 h 3078654"/>
              <a:gd name="connsiteX75" fmla="*/ 146623 w 1842093"/>
              <a:gd name="connsiteY75" fmla="*/ 2356015 h 3078654"/>
              <a:gd name="connsiteX76" fmla="*/ 216443 w 1842093"/>
              <a:gd name="connsiteY76" fmla="*/ 2307141 h 3078654"/>
              <a:gd name="connsiteX77" fmla="*/ 160587 w 1842093"/>
              <a:gd name="connsiteY77" fmla="*/ 2272231 h 3078654"/>
              <a:gd name="connsiteX78" fmla="*/ 160587 w 1842093"/>
              <a:gd name="connsiteY78" fmla="*/ 2254776 h 3078654"/>
              <a:gd name="connsiteX79" fmla="*/ 192006 w 1842093"/>
              <a:gd name="connsiteY79" fmla="*/ 2233830 h 3078654"/>
              <a:gd name="connsiteX80" fmla="*/ 195497 w 1842093"/>
              <a:gd name="connsiteY80" fmla="*/ 2202411 h 3078654"/>
              <a:gd name="connsiteX81" fmla="*/ 94258 w 1842093"/>
              <a:gd name="connsiteY81" fmla="*/ 2143064 h 3078654"/>
              <a:gd name="connsiteX82" fmla="*/ 97749 w 1842093"/>
              <a:gd name="connsiteY82" fmla="*/ 2087208 h 3078654"/>
              <a:gd name="connsiteX83" fmla="*/ 59348 w 1842093"/>
              <a:gd name="connsiteY83" fmla="*/ 2066262 h 3078654"/>
              <a:gd name="connsiteX84" fmla="*/ 76803 w 1842093"/>
              <a:gd name="connsiteY84" fmla="*/ 2013896 h 3078654"/>
              <a:gd name="connsiteX85" fmla="*/ 38401 w 1842093"/>
              <a:gd name="connsiteY85" fmla="*/ 1985968 h 3078654"/>
              <a:gd name="connsiteX86" fmla="*/ 38401 w 1842093"/>
              <a:gd name="connsiteY86" fmla="*/ 1944076 h 3078654"/>
              <a:gd name="connsiteX87" fmla="*/ 0 w 1842093"/>
              <a:gd name="connsiteY87" fmla="*/ 1923130 h 3078654"/>
              <a:gd name="connsiteX88" fmla="*/ 6982 w 1842093"/>
              <a:gd name="connsiteY88" fmla="*/ 1898693 h 3078654"/>
              <a:gd name="connsiteX89" fmla="*/ 55857 w 1842093"/>
              <a:gd name="connsiteY89" fmla="*/ 1870765 h 3078654"/>
              <a:gd name="connsiteX90" fmla="*/ 55857 w 1842093"/>
              <a:gd name="connsiteY90" fmla="*/ 1846328 h 3078654"/>
              <a:gd name="connsiteX91" fmla="*/ 38401 w 1842093"/>
              <a:gd name="connsiteY91" fmla="*/ 1821891 h 3078654"/>
              <a:gd name="connsiteX92" fmla="*/ 111713 w 1842093"/>
              <a:gd name="connsiteY92" fmla="*/ 1755562 h 3078654"/>
              <a:gd name="connsiteX93" fmla="*/ 94258 w 1842093"/>
              <a:gd name="connsiteY93" fmla="*/ 1720652 h 3078654"/>
              <a:gd name="connsiteX94" fmla="*/ 132659 w 1842093"/>
              <a:gd name="connsiteY94" fmla="*/ 1647340 h 3078654"/>
              <a:gd name="connsiteX95" fmla="*/ 111713 w 1842093"/>
              <a:gd name="connsiteY95" fmla="*/ 1619412 h 3078654"/>
              <a:gd name="connsiteX96" fmla="*/ 195497 w 1842093"/>
              <a:gd name="connsiteY96" fmla="*/ 1542610 h 3078654"/>
              <a:gd name="connsiteX97" fmla="*/ 247862 w 1842093"/>
              <a:gd name="connsiteY97" fmla="*/ 1448353 h 3078654"/>
              <a:gd name="connsiteX98" fmla="*/ 230407 w 1842093"/>
              <a:gd name="connsiteY98" fmla="*/ 1361078 h 3078654"/>
              <a:gd name="connsiteX99" fmla="*/ 181533 w 1842093"/>
              <a:gd name="connsiteY99" fmla="*/ 1312204 h 3078654"/>
              <a:gd name="connsiteX100" fmla="*/ 216443 w 1842093"/>
              <a:gd name="connsiteY100" fmla="*/ 1284276 h 3078654"/>
              <a:gd name="connsiteX101" fmla="*/ 272300 w 1842093"/>
              <a:gd name="connsiteY101" fmla="*/ 1190018 h 3078654"/>
              <a:gd name="connsiteX102" fmla="*/ 198988 w 1842093"/>
              <a:gd name="connsiteY102" fmla="*/ 1148126 h 3078654"/>
              <a:gd name="connsiteX103" fmla="*/ 195497 w 1842093"/>
              <a:gd name="connsiteY103" fmla="*/ 1067833 h 3078654"/>
              <a:gd name="connsiteX104" fmla="*/ 247862 w 1842093"/>
              <a:gd name="connsiteY104" fmla="*/ 1036414 h 3078654"/>
              <a:gd name="connsiteX105" fmla="*/ 293246 w 1842093"/>
              <a:gd name="connsiteY105" fmla="*/ 1071324 h 3078654"/>
              <a:gd name="connsiteX106" fmla="*/ 321174 w 1842093"/>
              <a:gd name="connsiteY106" fmla="*/ 1050378 h 3078654"/>
              <a:gd name="connsiteX107" fmla="*/ 293246 w 1842093"/>
              <a:gd name="connsiteY107" fmla="*/ 956121 h 3078654"/>
              <a:gd name="connsiteX108" fmla="*/ 293246 w 1842093"/>
              <a:gd name="connsiteY108" fmla="*/ 921211 h 3078654"/>
              <a:gd name="connsiteX109" fmla="*/ 279282 w 1842093"/>
              <a:gd name="connsiteY109" fmla="*/ 879318 h 3078654"/>
              <a:gd name="connsiteX110" fmla="*/ 293246 w 1842093"/>
              <a:gd name="connsiteY110" fmla="*/ 725714 h 3078654"/>
              <a:gd name="connsiteX111" fmla="*/ 272300 w 1842093"/>
              <a:gd name="connsiteY111" fmla="*/ 676840 h 3078654"/>
              <a:gd name="connsiteX112" fmla="*/ 324665 w 1842093"/>
              <a:gd name="connsiteY112" fmla="*/ 645421 h 3078654"/>
              <a:gd name="connsiteX113" fmla="*/ 331647 w 1842093"/>
              <a:gd name="connsiteY113" fmla="*/ 624475 h 3078654"/>
              <a:gd name="connsiteX114" fmla="*/ 303719 w 1842093"/>
              <a:gd name="connsiteY114" fmla="*/ 565128 h 3078654"/>
              <a:gd name="connsiteX115" fmla="*/ 331647 w 1842093"/>
              <a:gd name="connsiteY115" fmla="*/ 537200 h 3078654"/>
              <a:gd name="connsiteX116" fmla="*/ 300228 w 1842093"/>
              <a:gd name="connsiteY116" fmla="*/ 502289 h 3078654"/>
              <a:gd name="connsiteX117" fmla="*/ 335138 w 1842093"/>
              <a:gd name="connsiteY117" fmla="*/ 481343 h 3078654"/>
              <a:gd name="connsiteX118" fmla="*/ 359575 w 1842093"/>
              <a:gd name="connsiteY118" fmla="*/ 415014 h 3078654"/>
              <a:gd name="connsiteX119" fmla="*/ 415431 w 1842093"/>
              <a:gd name="connsiteY119" fmla="*/ 397559 h 3078654"/>
              <a:gd name="connsiteX120" fmla="*/ 415431 w 1842093"/>
              <a:gd name="connsiteY120" fmla="*/ 359158 h 3078654"/>
              <a:gd name="connsiteX121" fmla="*/ 467796 w 1842093"/>
              <a:gd name="connsiteY121" fmla="*/ 415014 h 3078654"/>
              <a:gd name="connsiteX122" fmla="*/ 509689 w 1842093"/>
              <a:gd name="connsiteY122" fmla="*/ 415014 h 3078654"/>
              <a:gd name="connsiteX123" fmla="*/ 593473 w 1842093"/>
              <a:gd name="connsiteY123" fmla="*/ 366140 h 3078654"/>
              <a:gd name="connsiteX124" fmla="*/ 638856 w 1842093"/>
              <a:gd name="connsiteY124" fmla="*/ 366140 h 3078654"/>
              <a:gd name="connsiteX125" fmla="*/ 638856 w 1842093"/>
              <a:gd name="connsiteY125" fmla="*/ 313775 h 3078654"/>
              <a:gd name="connsiteX126" fmla="*/ 712168 w 1842093"/>
              <a:gd name="connsiteY126" fmla="*/ 257919 h 3078654"/>
              <a:gd name="connsiteX127" fmla="*/ 775006 w 1842093"/>
              <a:gd name="connsiteY127" fmla="*/ 247446 h 3078654"/>
              <a:gd name="connsiteX128" fmla="*/ 855299 w 1842093"/>
              <a:gd name="connsiteY128" fmla="*/ 184608 h 3078654"/>
              <a:gd name="connsiteX129" fmla="*/ 893700 w 1842093"/>
              <a:gd name="connsiteY129" fmla="*/ 184608 h 3078654"/>
              <a:gd name="connsiteX130" fmla="*/ 904173 w 1842093"/>
              <a:gd name="connsiteY130" fmla="*/ 160171 h 3078654"/>
              <a:gd name="connsiteX131" fmla="*/ 932102 w 1842093"/>
              <a:gd name="connsiteY131" fmla="*/ 146207 h 3078654"/>
              <a:gd name="connsiteX132" fmla="*/ 960030 w 1842093"/>
              <a:gd name="connsiteY132" fmla="*/ 160171 h 3078654"/>
              <a:gd name="connsiteX133" fmla="*/ 960030 w 1842093"/>
              <a:gd name="connsiteY133" fmla="*/ 181117 h 3078654"/>
              <a:gd name="connsiteX134" fmla="*/ 977485 w 1842093"/>
              <a:gd name="connsiteY134" fmla="*/ 216027 h 3078654"/>
              <a:gd name="connsiteX135" fmla="*/ 1022868 w 1842093"/>
              <a:gd name="connsiteY135" fmla="*/ 181117 h 3078654"/>
              <a:gd name="connsiteX136" fmla="*/ 1036832 w 1842093"/>
              <a:gd name="connsiteY136" fmla="*/ 160171 h 3078654"/>
              <a:gd name="connsiteX137" fmla="*/ 1082215 w 1842093"/>
              <a:gd name="connsiteY137" fmla="*/ 160171 h 3078654"/>
              <a:gd name="connsiteX138" fmla="*/ 1096179 w 1842093"/>
              <a:gd name="connsiteY138" fmla="*/ 146207 h 3078654"/>
              <a:gd name="connsiteX139" fmla="*/ 1162509 w 1842093"/>
              <a:gd name="connsiteY139" fmla="*/ 142716 h 3078654"/>
              <a:gd name="connsiteX140" fmla="*/ 1232329 w 1842093"/>
              <a:gd name="connsiteY140" fmla="*/ 181117 h 3078654"/>
              <a:gd name="connsiteX141" fmla="*/ 1305640 w 1842093"/>
              <a:gd name="connsiteY141" fmla="*/ 146207 h 3078654"/>
              <a:gd name="connsiteX142" fmla="*/ 1295167 w 1842093"/>
              <a:gd name="connsiteY142" fmla="*/ 97332 h 3078654"/>
              <a:gd name="connsiteX143" fmla="*/ 1302149 w 1842093"/>
              <a:gd name="connsiteY143" fmla="*/ 72895 h 3078654"/>
              <a:gd name="connsiteX144" fmla="*/ 1385934 w 1842093"/>
              <a:gd name="connsiteY144" fmla="*/ 44967 h 3078654"/>
              <a:gd name="connsiteX145" fmla="*/ 1445281 w 1842093"/>
              <a:gd name="connsiteY145" fmla="*/ 3075 h 3078654"/>
              <a:gd name="connsiteX146" fmla="*/ 1442406 w 1842093"/>
              <a:gd name="connsiteY146" fmla="*/ 0 h 307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842093" h="3078654">
                <a:moveTo>
                  <a:pt x="1442406" y="0"/>
                </a:moveTo>
                <a:lnTo>
                  <a:pt x="1446445" y="748"/>
                </a:lnTo>
                <a:lnTo>
                  <a:pt x="1510447" y="99660"/>
                </a:lnTo>
                <a:lnTo>
                  <a:pt x="1574449" y="210208"/>
                </a:lnTo>
                <a:lnTo>
                  <a:pt x="1661733" y="379642"/>
                </a:lnTo>
                <a:lnTo>
                  <a:pt x="1644269" y="432033"/>
                </a:lnTo>
                <a:lnTo>
                  <a:pt x="1609359" y="442942"/>
                </a:lnTo>
                <a:lnTo>
                  <a:pt x="1615905" y="482216"/>
                </a:lnTo>
                <a:lnTo>
                  <a:pt x="1644269" y="497490"/>
                </a:lnTo>
                <a:lnTo>
                  <a:pt x="1683542" y="506217"/>
                </a:lnTo>
                <a:lnTo>
                  <a:pt x="1685100" y="505668"/>
                </a:lnTo>
                <a:lnTo>
                  <a:pt x="1702453" y="536036"/>
                </a:lnTo>
                <a:lnTo>
                  <a:pt x="1725726" y="576764"/>
                </a:lnTo>
                <a:lnTo>
                  <a:pt x="1661724" y="594219"/>
                </a:lnTo>
                <a:lnTo>
                  <a:pt x="1655906" y="664040"/>
                </a:lnTo>
                <a:lnTo>
                  <a:pt x="1679179" y="722223"/>
                </a:lnTo>
                <a:lnTo>
                  <a:pt x="1714089" y="739678"/>
                </a:lnTo>
                <a:lnTo>
                  <a:pt x="1766454" y="797862"/>
                </a:lnTo>
                <a:lnTo>
                  <a:pt x="1801365" y="821135"/>
                </a:lnTo>
                <a:lnTo>
                  <a:pt x="1842093" y="908410"/>
                </a:lnTo>
                <a:lnTo>
                  <a:pt x="1813001" y="937502"/>
                </a:lnTo>
                <a:lnTo>
                  <a:pt x="1841240" y="1018183"/>
                </a:lnTo>
                <a:lnTo>
                  <a:pt x="1832040" y="1015225"/>
                </a:lnTo>
                <a:cubicBezTo>
                  <a:pt x="1850483" y="1262179"/>
                  <a:pt x="1830023" y="1535196"/>
                  <a:pt x="1772807" y="1805642"/>
                </a:cubicBezTo>
                <a:cubicBezTo>
                  <a:pt x="1715592" y="2076088"/>
                  <a:pt x="1623728" y="2333998"/>
                  <a:pt x="1506852" y="2552324"/>
                </a:cubicBezTo>
                <a:lnTo>
                  <a:pt x="1510447" y="2552706"/>
                </a:lnTo>
                <a:lnTo>
                  <a:pt x="1510447" y="2653915"/>
                </a:lnTo>
                <a:lnTo>
                  <a:pt x="1492992" y="2677188"/>
                </a:lnTo>
                <a:lnTo>
                  <a:pt x="1504628" y="2712098"/>
                </a:lnTo>
                <a:lnTo>
                  <a:pt x="1487173" y="2729553"/>
                </a:lnTo>
                <a:lnTo>
                  <a:pt x="1417353" y="2683006"/>
                </a:lnTo>
                <a:lnTo>
                  <a:pt x="1417353" y="2630641"/>
                </a:lnTo>
                <a:lnTo>
                  <a:pt x="1376624" y="2619005"/>
                </a:lnTo>
                <a:lnTo>
                  <a:pt x="1376624" y="2677188"/>
                </a:lnTo>
                <a:lnTo>
                  <a:pt x="1324259" y="2653915"/>
                </a:lnTo>
                <a:lnTo>
                  <a:pt x="1207892" y="2630641"/>
                </a:lnTo>
                <a:lnTo>
                  <a:pt x="1172982" y="2630641"/>
                </a:lnTo>
                <a:lnTo>
                  <a:pt x="1161345" y="2683006"/>
                </a:lnTo>
                <a:lnTo>
                  <a:pt x="1184618" y="2723735"/>
                </a:lnTo>
                <a:lnTo>
                  <a:pt x="1172982" y="2799373"/>
                </a:lnTo>
                <a:lnTo>
                  <a:pt x="1126435" y="2875012"/>
                </a:lnTo>
                <a:lnTo>
                  <a:pt x="1149708" y="2904104"/>
                </a:lnTo>
                <a:lnTo>
                  <a:pt x="1114798" y="2968106"/>
                </a:lnTo>
                <a:lnTo>
                  <a:pt x="1079888" y="2985561"/>
                </a:lnTo>
                <a:lnTo>
                  <a:pt x="1068251" y="3020471"/>
                </a:lnTo>
                <a:lnTo>
                  <a:pt x="1050796" y="3020471"/>
                </a:lnTo>
                <a:lnTo>
                  <a:pt x="992613" y="2985561"/>
                </a:lnTo>
                <a:lnTo>
                  <a:pt x="957702" y="2985561"/>
                </a:lnTo>
                <a:lnTo>
                  <a:pt x="928611" y="2962287"/>
                </a:lnTo>
                <a:lnTo>
                  <a:pt x="916974" y="3008834"/>
                </a:lnTo>
                <a:lnTo>
                  <a:pt x="870427" y="3014652"/>
                </a:lnTo>
                <a:lnTo>
                  <a:pt x="841335" y="3078654"/>
                </a:lnTo>
                <a:lnTo>
                  <a:pt x="812243" y="3078654"/>
                </a:lnTo>
                <a:lnTo>
                  <a:pt x="783152" y="3072836"/>
                </a:lnTo>
                <a:lnTo>
                  <a:pt x="777333" y="3037926"/>
                </a:lnTo>
                <a:lnTo>
                  <a:pt x="690058" y="3003016"/>
                </a:lnTo>
                <a:lnTo>
                  <a:pt x="690058" y="2968106"/>
                </a:lnTo>
                <a:lnTo>
                  <a:pt x="637693" y="2956469"/>
                </a:lnTo>
                <a:lnTo>
                  <a:pt x="701695" y="2909922"/>
                </a:lnTo>
                <a:lnTo>
                  <a:pt x="690058" y="2851739"/>
                </a:lnTo>
                <a:lnTo>
                  <a:pt x="620237" y="2840102"/>
                </a:lnTo>
                <a:lnTo>
                  <a:pt x="468960" y="2857557"/>
                </a:lnTo>
                <a:lnTo>
                  <a:pt x="445687" y="2805192"/>
                </a:lnTo>
                <a:lnTo>
                  <a:pt x="375866" y="2764463"/>
                </a:lnTo>
                <a:lnTo>
                  <a:pt x="335138" y="2776100"/>
                </a:lnTo>
                <a:lnTo>
                  <a:pt x="253681" y="2712098"/>
                </a:lnTo>
                <a:lnTo>
                  <a:pt x="167569" y="2712098"/>
                </a:lnTo>
                <a:lnTo>
                  <a:pt x="164078" y="2642278"/>
                </a:lnTo>
                <a:lnTo>
                  <a:pt x="174551" y="2624823"/>
                </a:lnTo>
                <a:lnTo>
                  <a:pt x="195497" y="2589913"/>
                </a:lnTo>
                <a:lnTo>
                  <a:pt x="219934" y="2537548"/>
                </a:lnTo>
                <a:lnTo>
                  <a:pt x="195497" y="2495656"/>
                </a:lnTo>
                <a:lnTo>
                  <a:pt x="153605" y="2474710"/>
                </a:lnTo>
                <a:lnTo>
                  <a:pt x="143132" y="2457255"/>
                </a:lnTo>
                <a:lnTo>
                  <a:pt x="160587" y="2401398"/>
                </a:lnTo>
                <a:lnTo>
                  <a:pt x="146623" y="2356015"/>
                </a:lnTo>
                <a:lnTo>
                  <a:pt x="216443" y="2307141"/>
                </a:lnTo>
                <a:lnTo>
                  <a:pt x="160587" y="2272231"/>
                </a:lnTo>
                <a:lnTo>
                  <a:pt x="160587" y="2254776"/>
                </a:lnTo>
                <a:lnTo>
                  <a:pt x="192006" y="2233830"/>
                </a:lnTo>
                <a:lnTo>
                  <a:pt x="195497" y="2202411"/>
                </a:lnTo>
                <a:lnTo>
                  <a:pt x="94258" y="2143064"/>
                </a:lnTo>
                <a:lnTo>
                  <a:pt x="97749" y="2087208"/>
                </a:lnTo>
                <a:lnTo>
                  <a:pt x="59348" y="2066262"/>
                </a:lnTo>
                <a:lnTo>
                  <a:pt x="76803" y="2013896"/>
                </a:lnTo>
                <a:lnTo>
                  <a:pt x="38401" y="1985968"/>
                </a:lnTo>
                <a:lnTo>
                  <a:pt x="38401" y="1944076"/>
                </a:lnTo>
                <a:lnTo>
                  <a:pt x="0" y="1923130"/>
                </a:lnTo>
                <a:lnTo>
                  <a:pt x="6982" y="1898693"/>
                </a:lnTo>
                <a:lnTo>
                  <a:pt x="55857" y="1870765"/>
                </a:lnTo>
                <a:lnTo>
                  <a:pt x="55857" y="1846328"/>
                </a:lnTo>
                <a:lnTo>
                  <a:pt x="38401" y="1821891"/>
                </a:lnTo>
                <a:lnTo>
                  <a:pt x="111713" y="1755562"/>
                </a:lnTo>
                <a:lnTo>
                  <a:pt x="94258" y="1720652"/>
                </a:lnTo>
                <a:lnTo>
                  <a:pt x="132659" y="1647340"/>
                </a:lnTo>
                <a:lnTo>
                  <a:pt x="111713" y="1619412"/>
                </a:lnTo>
                <a:lnTo>
                  <a:pt x="195497" y="1542610"/>
                </a:lnTo>
                <a:lnTo>
                  <a:pt x="247862" y="1448353"/>
                </a:lnTo>
                <a:lnTo>
                  <a:pt x="230407" y="1361078"/>
                </a:lnTo>
                <a:lnTo>
                  <a:pt x="181533" y="1312204"/>
                </a:lnTo>
                <a:lnTo>
                  <a:pt x="216443" y="1284276"/>
                </a:lnTo>
                <a:lnTo>
                  <a:pt x="272300" y="1190018"/>
                </a:lnTo>
                <a:lnTo>
                  <a:pt x="198988" y="1148126"/>
                </a:lnTo>
                <a:lnTo>
                  <a:pt x="195497" y="1067833"/>
                </a:lnTo>
                <a:lnTo>
                  <a:pt x="247862" y="1036414"/>
                </a:lnTo>
                <a:lnTo>
                  <a:pt x="293246" y="1071324"/>
                </a:lnTo>
                <a:lnTo>
                  <a:pt x="321174" y="1050378"/>
                </a:lnTo>
                <a:lnTo>
                  <a:pt x="293246" y="956121"/>
                </a:lnTo>
                <a:lnTo>
                  <a:pt x="293246" y="921211"/>
                </a:lnTo>
                <a:lnTo>
                  <a:pt x="279282" y="879318"/>
                </a:lnTo>
                <a:lnTo>
                  <a:pt x="293246" y="725714"/>
                </a:lnTo>
                <a:lnTo>
                  <a:pt x="272300" y="676840"/>
                </a:lnTo>
                <a:lnTo>
                  <a:pt x="324665" y="645421"/>
                </a:lnTo>
                <a:lnTo>
                  <a:pt x="331647" y="624475"/>
                </a:lnTo>
                <a:lnTo>
                  <a:pt x="303719" y="565128"/>
                </a:lnTo>
                <a:lnTo>
                  <a:pt x="331647" y="537200"/>
                </a:lnTo>
                <a:lnTo>
                  <a:pt x="300228" y="502289"/>
                </a:lnTo>
                <a:lnTo>
                  <a:pt x="335138" y="481343"/>
                </a:lnTo>
                <a:lnTo>
                  <a:pt x="359575" y="415014"/>
                </a:lnTo>
                <a:lnTo>
                  <a:pt x="415431" y="397559"/>
                </a:lnTo>
                <a:lnTo>
                  <a:pt x="415431" y="359158"/>
                </a:lnTo>
                <a:lnTo>
                  <a:pt x="467796" y="415014"/>
                </a:lnTo>
                <a:lnTo>
                  <a:pt x="509689" y="415014"/>
                </a:lnTo>
                <a:lnTo>
                  <a:pt x="593473" y="366140"/>
                </a:lnTo>
                <a:lnTo>
                  <a:pt x="638856" y="366140"/>
                </a:lnTo>
                <a:lnTo>
                  <a:pt x="638856" y="313775"/>
                </a:lnTo>
                <a:lnTo>
                  <a:pt x="712168" y="257919"/>
                </a:lnTo>
                <a:lnTo>
                  <a:pt x="775006" y="247446"/>
                </a:lnTo>
                <a:lnTo>
                  <a:pt x="855299" y="184608"/>
                </a:lnTo>
                <a:lnTo>
                  <a:pt x="893700" y="184608"/>
                </a:lnTo>
                <a:lnTo>
                  <a:pt x="904173" y="160171"/>
                </a:lnTo>
                <a:lnTo>
                  <a:pt x="932102" y="146207"/>
                </a:lnTo>
                <a:lnTo>
                  <a:pt x="960030" y="160171"/>
                </a:lnTo>
                <a:lnTo>
                  <a:pt x="960030" y="181117"/>
                </a:lnTo>
                <a:lnTo>
                  <a:pt x="977485" y="216027"/>
                </a:lnTo>
                <a:lnTo>
                  <a:pt x="1022868" y="181117"/>
                </a:lnTo>
                <a:lnTo>
                  <a:pt x="1036832" y="160171"/>
                </a:lnTo>
                <a:lnTo>
                  <a:pt x="1082215" y="160171"/>
                </a:lnTo>
                <a:lnTo>
                  <a:pt x="1096179" y="146207"/>
                </a:lnTo>
                <a:lnTo>
                  <a:pt x="1162509" y="142716"/>
                </a:lnTo>
                <a:lnTo>
                  <a:pt x="1232329" y="181117"/>
                </a:lnTo>
                <a:lnTo>
                  <a:pt x="1305640" y="146207"/>
                </a:lnTo>
                <a:lnTo>
                  <a:pt x="1295167" y="97332"/>
                </a:lnTo>
                <a:lnTo>
                  <a:pt x="1302149" y="72895"/>
                </a:lnTo>
                <a:lnTo>
                  <a:pt x="1385934" y="44967"/>
                </a:lnTo>
                <a:lnTo>
                  <a:pt x="1445281" y="3075"/>
                </a:lnTo>
                <a:lnTo>
                  <a:pt x="1442406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85AC5C72-5D6E-7D4C-6852-4D36D8B73BD3}"/>
              </a:ext>
            </a:extLst>
          </p:cNvPr>
          <p:cNvSpPr/>
          <p:nvPr/>
        </p:nvSpPr>
        <p:spPr>
          <a:xfrm>
            <a:off x="1173259" y="2451834"/>
            <a:ext cx="1987552" cy="3078654"/>
          </a:xfrm>
          <a:custGeom>
            <a:avLst/>
            <a:gdLst>
              <a:gd name="connsiteX0" fmla="*/ 3148404 w 4338320"/>
              <a:gd name="connsiteY0" fmla="*/ 0 h 6719932"/>
              <a:gd name="connsiteX1" fmla="*/ 3157220 w 4338320"/>
              <a:gd name="connsiteY1" fmla="*/ 1632 h 6719932"/>
              <a:gd name="connsiteX2" fmla="*/ 3296920 w 4338320"/>
              <a:gd name="connsiteY2" fmla="*/ 217532 h 6719932"/>
              <a:gd name="connsiteX3" fmla="*/ 3436620 w 4338320"/>
              <a:gd name="connsiteY3" fmla="*/ 458832 h 6719932"/>
              <a:gd name="connsiteX4" fmla="*/ 3627140 w 4338320"/>
              <a:gd name="connsiteY4" fmla="*/ 828663 h 6719932"/>
              <a:gd name="connsiteX5" fmla="*/ 3589020 w 4338320"/>
              <a:gd name="connsiteY5" fmla="*/ 943020 h 6719932"/>
              <a:gd name="connsiteX6" fmla="*/ 3512820 w 4338320"/>
              <a:gd name="connsiteY6" fmla="*/ 966832 h 6719932"/>
              <a:gd name="connsiteX7" fmla="*/ 3527108 w 4338320"/>
              <a:gd name="connsiteY7" fmla="*/ 1052557 h 6719932"/>
              <a:gd name="connsiteX8" fmla="*/ 3589020 w 4338320"/>
              <a:gd name="connsiteY8" fmla="*/ 1085895 h 6719932"/>
              <a:gd name="connsiteX9" fmla="*/ 3674744 w 4338320"/>
              <a:gd name="connsiteY9" fmla="*/ 1104945 h 6719932"/>
              <a:gd name="connsiteX10" fmla="*/ 3678144 w 4338320"/>
              <a:gd name="connsiteY10" fmla="*/ 1103746 h 6719932"/>
              <a:gd name="connsiteX11" fmla="*/ 3716020 w 4338320"/>
              <a:gd name="connsiteY11" fmla="*/ 1170032 h 6719932"/>
              <a:gd name="connsiteX12" fmla="*/ 3766820 w 4338320"/>
              <a:gd name="connsiteY12" fmla="*/ 1258932 h 6719932"/>
              <a:gd name="connsiteX13" fmla="*/ 3627120 w 4338320"/>
              <a:gd name="connsiteY13" fmla="*/ 1297032 h 6719932"/>
              <a:gd name="connsiteX14" fmla="*/ 3614420 w 4338320"/>
              <a:gd name="connsiteY14" fmla="*/ 1449432 h 6719932"/>
              <a:gd name="connsiteX15" fmla="*/ 3665220 w 4338320"/>
              <a:gd name="connsiteY15" fmla="*/ 1576432 h 6719932"/>
              <a:gd name="connsiteX16" fmla="*/ 3741420 w 4338320"/>
              <a:gd name="connsiteY16" fmla="*/ 1614532 h 6719932"/>
              <a:gd name="connsiteX17" fmla="*/ 3855720 w 4338320"/>
              <a:gd name="connsiteY17" fmla="*/ 1741532 h 6719932"/>
              <a:gd name="connsiteX18" fmla="*/ 3931920 w 4338320"/>
              <a:gd name="connsiteY18" fmla="*/ 1792332 h 6719932"/>
              <a:gd name="connsiteX19" fmla="*/ 4020820 w 4338320"/>
              <a:gd name="connsiteY19" fmla="*/ 1982832 h 6719932"/>
              <a:gd name="connsiteX20" fmla="*/ 3957320 w 4338320"/>
              <a:gd name="connsiteY20" fmla="*/ 2046332 h 6719932"/>
              <a:gd name="connsiteX21" fmla="*/ 4046220 w 4338320"/>
              <a:gd name="connsiteY21" fmla="*/ 2300332 h 6719932"/>
              <a:gd name="connsiteX22" fmla="*/ 4147820 w 4338320"/>
              <a:gd name="connsiteY22" fmla="*/ 2643232 h 6719932"/>
              <a:gd name="connsiteX23" fmla="*/ 4147820 w 4338320"/>
              <a:gd name="connsiteY23" fmla="*/ 2719432 h 6719932"/>
              <a:gd name="connsiteX24" fmla="*/ 4173220 w 4338320"/>
              <a:gd name="connsiteY24" fmla="*/ 2833732 h 6719932"/>
              <a:gd name="connsiteX25" fmla="*/ 4046220 w 4338320"/>
              <a:gd name="connsiteY25" fmla="*/ 3011532 h 6719932"/>
              <a:gd name="connsiteX26" fmla="*/ 4046220 w 4338320"/>
              <a:gd name="connsiteY26" fmla="*/ 3252832 h 6719932"/>
              <a:gd name="connsiteX27" fmla="*/ 3982720 w 4338320"/>
              <a:gd name="connsiteY27" fmla="*/ 3417932 h 6719932"/>
              <a:gd name="connsiteX28" fmla="*/ 4211320 w 4338320"/>
              <a:gd name="connsiteY28" fmla="*/ 3202032 h 6719932"/>
              <a:gd name="connsiteX29" fmla="*/ 4236720 w 4338320"/>
              <a:gd name="connsiteY29" fmla="*/ 3519532 h 6719932"/>
              <a:gd name="connsiteX30" fmla="*/ 4338320 w 4338320"/>
              <a:gd name="connsiteY30" fmla="*/ 3519532 h 6719932"/>
              <a:gd name="connsiteX31" fmla="*/ 4338320 w 4338320"/>
              <a:gd name="connsiteY31" fmla="*/ 3621132 h 6719932"/>
              <a:gd name="connsiteX32" fmla="*/ 4185920 w 4338320"/>
              <a:gd name="connsiteY32" fmla="*/ 3671932 h 6719932"/>
              <a:gd name="connsiteX33" fmla="*/ 4122420 w 4338320"/>
              <a:gd name="connsiteY33" fmla="*/ 3849732 h 6719932"/>
              <a:gd name="connsiteX34" fmla="*/ 4033520 w 4338320"/>
              <a:gd name="connsiteY34" fmla="*/ 3875132 h 6719932"/>
              <a:gd name="connsiteX35" fmla="*/ 4033520 w 4338320"/>
              <a:gd name="connsiteY35" fmla="*/ 3925932 h 6719932"/>
              <a:gd name="connsiteX36" fmla="*/ 4046220 w 4338320"/>
              <a:gd name="connsiteY36" fmla="*/ 3989432 h 6719932"/>
              <a:gd name="connsiteX37" fmla="*/ 4173220 w 4338320"/>
              <a:gd name="connsiteY37" fmla="*/ 3976732 h 6719932"/>
              <a:gd name="connsiteX38" fmla="*/ 4262120 w 4338320"/>
              <a:gd name="connsiteY38" fmla="*/ 3875132 h 6719932"/>
              <a:gd name="connsiteX39" fmla="*/ 4312920 w 4338320"/>
              <a:gd name="connsiteY39" fmla="*/ 3913232 h 6719932"/>
              <a:gd name="connsiteX40" fmla="*/ 4160520 w 4338320"/>
              <a:gd name="connsiteY40" fmla="*/ 4141832 h 6719932"/>
              <a:gd name="connsiteX41" fmla="*/ 4058920 w 4338320"/>
              <a:gd name="connsiteY41" fmla="*/ 4103732 h 6719932"/>
              <a:gd name="connsiteX42" fmla="*/ 3970020 w 4338320"/>
              <a:gd name="connsiteY42" fmla="*/ 4281532 h 6719932"/>
              <a:gd name="connsiteX43" fmla="*/ 3995420 w 4338320"/>
              <a:gd name="connsiteY43" fmla="*/ 4357732 h 6719932"/>
              <a:gd name="connsiteX44" fmla="*/ 3982720 w 4338320"/>
              <a:gd name="connsiteY44" fmla="*/ 4395832 h 6719932"/>
              <a:gd name="connsiteX45" fmla="*/ 3855720 w 4338320"/>
              <a:gd name="connsiteY45" fmla="*/ 4408532 h 6719932"/>
              <a:gd name="connsiteX46" fmla="*/ 3843020 w 4338320"/>
              <a:gd name="connsiteY46" fmla="*/ 4472032 h 6719932"/>
              <a:gd name="connsiteX47" fmla="*/ 4097020 w 4338320"/>
              <a:gd name="connsiteY47" fmla="*/ 4395832 h 6719932"/>
              <a:gd name="connsiteX48" fmla="*/ 4033520 w 4338320"/>
              <a:gd name="connsiteY48" fmla="*/ 4522832 h 6719932"/>
              <a:gd name="connsiteX49" fmla="*/ 3830320 w 4338320"/>
              <a:gd name="connsiteY49" fmla="*/ 4573632 h 6719932"/>
              <a:gd name="connsiteX50" fmla="*/ 3893820 w 4338320"/>
              <a:gd name="connsiteY50" fmla="*/ 4687932 h 6719932"/>
              <a:gd name="connsiteX51" fmla="*/ 3817620 w 4338320"/>
              <a:gd name="connsiteY51" fmla="*/ 4713332 h 6719932"/>
              <a:gd name="connsiteX52" fmla="*/ 3817620 w 4338320"/>
              <a:gd name="connsiteY52" fmla="*/ 4776832 h 6719932"/>
              <a:gd name="connsiteX53" fmla="*/ 3957320 w 4338320"/>
              <a:gd name="connsiteY53" fmla="*/ 4789532 h 6719932"/>
              <a:gd name="connsiteX54" fmla="*/ 3957320 w 4338320"/>
              <a:gd name="connsiteY54" fmla="*/ 4929232 h 6719932"/>
              <a:gd name="connsiteX55" fmla="*/ 3716020 w 4338320"/>
              <a:gd name="connsiteY55" fmla="*/ 4992732 h 6719932"/>
              <a:gd name="connsiteX56" fmla="*/ 3881120 w 4338320"/>
              <a:gd name="connsiteY56" fmla="*/ 5056232 h 6719932"/>
              <a:gd name="connsiteX57" fmla="*/ 3779520 w 4338320"/>
              <a:gd name="connsiteY57" fmla="*/ 5183232 h 6719932"/>
              <a:gd name="connsiteX58" fmla="*/ 3665220 w 4338320"/>
              <a:gd name="connsiteY58" fmla="*/ 5183232 h 6719932"/>
              <a:gd name="connsiteX59" fmla="*/ 3728720 w 4338320"/>
              <a:gd name="connsiteY59" fmla="*/ 5259432 h 6719932"/>
              <a:gd name="connsiteX60" fmla="*/ 3855720 w 4338320"/>
              <a:gd name="connsiteY60" fmla="*/ 5361032 h 6719932"/>
              <a:gd name="connsiteX61" fmla="*/ 3792220 w 4338320"/>
              <a:gd name="connsiteY61" fmla="*/ 5399132 h 6719932"/>
              <a:gd name="connsiteX62" fmla="*/ 3665220 w 4338320"/>
              <a:gd name="connsiteY62" fmla="*/ 5361032 h 6719932"/>
              <a:gd name="connsiteX63" fmla="*/ 3576320 w 4338320"/>
              <a:gd name="connsiteY63" fmla="*/ 5361032 h 6719932"/>
              <a:gd name="connsiteX64" fmla="*/ 3576320 w 4338320"/>
              <a:gd name="connsiteY64" fmla="*/ 5424532 h 6719932"/>
              <a:gd name="connsiteX65" fmla="*/ 3690620 w 4338320"/>
              <a:gd name="connsiteY65" fmla="*/ 5500732 h 6719932"/>
              <a:gd name="connsiteX66" fmla="*/ 3614420 w 4338320"/>
              <a:gd name="connsiteY66" fmla="*/ 5576932 h 6719932"/>
              <a:gd name="connsiteX67" fmla="*/ 3665220 w 4338320"/>
              <a:gd name="connsiteY67" fmla="*/ 5640432 h 6719932"/>
              <a:gd name="connsiteX68" fmla="*/ 3614420 w 4338320"/>
              <a:gd name="connsiteY68" fmla="*/ 5678532 h 6719932"/>
              <a:gd name="connsiteX69" fmla="*/ 3462020 w 4338320"/>
              <a:gd name="connsiteY69" fmla="*/ 5640432 h 6719932"/>
              <a:gd name="connsiteX70" fmla="*/ 3411220 w 4338320"/>
              <a:gd name="connsiteY70" fmla="*/ 5665832 h 6719932"/>
              <a:gd name="connsiteX71" fmla="*/ 3296920 w 4338320"/>
              <a:gd name="connsiteY71" fmla="*/ 5564232 h 6719932"/>
              <a:gd name="connsiteX72" fmla="*/ 3296920 w 4338320"/>
              <a:gd name="connsiteY72" fmla="*/ 5792832 h 6719932"/>
              <a:gd name="connsiteX73" fmla="*/ 3258820 w 4338320"/>
              <a:gd name="connsiteY73" fmla="*/ 5843632 h 6719932"/>
              <a:gd name="connsiteX74" fmla="*/ 3284220 w 4338320"/>
              <a:gd name="connsiteY74" fmla="*/ 5919832 h 6719932"/>
              <a:gd name="connsiteX75" fmla="*/ 3246120 w 4338320"/>
              <a:gd name="connsiteY75" fmla="*/ 5957932 h 6719932"/>
              <a:gd name="connsiteX76" fmla="*/ 3093720 w 4338320"/>
              <a:gd name="connsiteY76" fmla="*/ 5856332 h 6719932"/>
              <a:gd name="connsiteX77" fmla="*/ 3093720 w 4338320"/>
              <a:gd name="connsiteY77" fmla="*/ 5742032 h 6719932"/>
              <a:gd name="connsiteX78" fmla="*/ 3004820 w 4338320"/>
              <a:gd name="connsiteY78" fmla="*/ 5716632 h 6719932"/>
              <a:gd name="connsiteX79" fmla="*/ 3004820 w 4338320"/>
              <a:gd name="connsiteY79" fmla="*/ 5843632 h 6719932"/>
              <a:gd name="connsiteX80" fmla="*/ 2890520 w 4338320"/>
              <a:gd name="connsiteY80" fmla="*/ 5792832 h 6719932"/>
              <a:gd name="connsiteX81" fmla="*/ 2636520 w 4338320"/>
              <a:gd name="connsiteY81" fmla="*/ 5742032 h 6719932"/>
              <a:gd name="connsiteX82" fmla="*/ 2560320 w 4338320"/>
              <a:gd name="connsiteY82" fmla="*/ 5742032 h 6719932"/>
              <a:gd name="connsiteX83" fmla="*/ 2534920 w 4338320"/>
              <a:gd name="connsiteY83" fmla="*/ 5856332 h 6719932"/>
              <a:gd name="connsiteX84" fmla="*/ 2585720 w 4338320"/>
              <a:gd name="connsiteY84" fmla="*/ 5945232 h 6719932"/>
              <a:gd name="connsiteX85" fmla="*/ 2560320 w 4338320"/>
              <a:gd name="connsiteY85" fmla="*/ 6110332 h 6719932"/>
              <a:gd name="connsiteX86" fmla="*/ 2458720 w 4338320"/>
              <a:gd name="connsiteY86" fmla="*/ 6275432 h 6719932"/>
              <a:gd name="connsiteX87" fmla="*/ 2509520 w 4338320"/>
              <a:gd name="connsiteY87" fmla="*/ 6338932 h 6719932"/>
              <a:gd name="connsiteX88" fmla="*/ 2433320 w 4338320"/>
              <a:gd name="connsiteY88" fmla="*/ 6478632 h 6719932"/>
              <a:gd name="connsiteX89" fmla="*/ 2357120 w 4338320"/>
              <a:gd name="connsiteY89" fmla="*/ 6516732 h 6719932"/>
              <a:gd name="connsiteX90" fmla="*/ 2331720 w 4338320"/>
              <a:gd name="connsiteY90" fmla="*/ 6592932 h 6719932"/>
              <a:gd name="connsiteX91" fmla="*/ 2293620 w 4338320"/>
              <a:gd name="connsiteY91" fmla="*/ 6592932 h 6719932"/>
              <a:gd name="connsiteX92" fmla="*/ 2166620 w 4338320"/>
              <a:gd name="connsiteY92" fmla="*/ 6516732 h 6719932"/>
              <a:gd name="connsiteX93" fmla="*/ 2090420 w 4338320"/>
              <a:gd name="connsiteY93" fmla="*/ 6516732 h 6719932"/>
              <a:gd name="connsiteX94" fmla="*/ 2026920 w 4338320"/>
              <a:gd name="connsiteY94" fmla="*/ 6465932 h 6719932"/>
              <a:gd name="connsiteX95" fmla="*/ 2001520 w 4338320"/>
              <a:gd name="connsiteY95" fmla="*/ 6567532 h 6719932"/>
              <a:gd name="connsiteX96" fmla="*/ 1899920 w 4338320"/>
              <a:gd name="connsiteY96" fmla="*/ 6580232 h 6719932"/>
              <a:gd name="connsiteX97" fmla="*/ 1836420 w 4338320"/>
              <a:gd name="connsiteY97" fmla="*/ 6719932 h 6719932"/>
              <a:gd name="connsiteX98" fmla="*/ 1772920 w 4338320"/>
              <a:gd name="connsiteY98" fmla="*/ 6719932 h 6719932"/>
              <a:gd name="connsiteX99" fmla="*/ 1709420 w 4338320"/>
              <a:gd name="connsiteY99" fmla="*/ 6707232 h 6719932"/>
              <a:gd name="connsiteX100" fmla="*/ 1696720 w 4338320"/>
              <a:gd name="connsiteY100" fmla="*/ 6631032 h 6719932"/>
              <a:gd name="connsiteX101" fmla="*/ 1506220 w 4338320"/>
              <a:gd name="connsiteY101" fmla="*/ 6554832 h 6719932"/>
              <a:gd name="connsiteX102" fmla="*/ 1506220 w 4338320"/>
              <a:gd name="connsiteY102" fmla="*/ 6478632 h 6719932"/>
              <a:gd name="connsiteX103" fmla="*/ 1391920 w 4338320"/>
              <a:gd name="connsiteY103" fmla="*/ 6453232 h 6719932"/>
              <a:gd name="connsiteX104" fmla="*/ 1531620 w 4338320"/>
              <a:gd name="connsiteY104" fmla="*/ 6351632 h 6719932"/>
              <a:gd name="connsiteX105" fmla="*/ 1506220 w 4338320"/>
              <a:gd name="connsiteY105" fmla="*/ 6224632 h 6719932"/>
              <a:gd name="connsiteX106" fmla="*/ 1353820 w 4338320"/>
              <a:gd name="connsiteY106" fmla="*/ 6199232 h 6719932"/>
              <a:gd name="connsiteX107" fmla="*/ 1023620 w 4338320"/>
              <a:gd name="connsiteY107" fmla="*/ 6237332 h 6719932"/>
              <a:gd name="connsiteX108" fmla="*/ 972820 w 4338320"/>
              <a:gd name="connsiteY108" fmla="*/ 6123032 h 6719932"/>
              <a:gd name="connsiteX109" fmla="*/ 820420 w 4338320"/>
              <a:gd name="connsiteY109" fmla="*/ 6034132 h 6719932"/>
              <a:gd name="connsiteX110" fmla="*/ 731520 w 4338320"/>
              <a:gd name="connsiteY110" fmla="*/ 6059532 h 6719932"/>
              <a:gd name="connsiteX111" fmla="*/ 553720 w 4338320"/>
              <a:gd name="connsiteY111" fmla="*/ 5919832 h 6719932"/>
              <a:gd name="connsiteX112" fmla="*/ 365760 w 4338320"/>
              <a:gd name="connsiteY112" fmla="*/ 5919832 h 6719932"/>
              <a:gd name="connsiteX113" fmla="*/ 358140 w 4338320"/>
              <a:gd name="connsiteY113" fmla="*/ 5767432 h 6719932"/>
              <a:gd name="connsiteX114" fmla="*/ 381000 w 4338320"/>
              <a:gd name="connsiteY114" fmla="*/ 5729332 h 6719932"/>
              <a:gd name="connsiteX115" fmla="*/ 426720 w 4338320"/>
              <a:gd name="connsiteY115" fmla="*/ 5653132 h 6719932"/>
              <a:gd name="connsiteX116" fmla="*/ 480060 w 4338320"/>
              <a:gd name="connsiteY116" fmla="*/ 5538832 h 6719932"/>
              <a:gd name="connsiteX117" fmla="*/ 426720 w 4338320"/>
              <a:gd name="connsiteY117" fmla="*/ 5447392 h 6719932"/>
              <a:gd name="connsiteX118" fmla="*/ 335280 w 4338320"/>
              <a:gd name="connsiteY118" fmla="*/ 5401672 h 6719932"/>
              <a:gd name="connsiteX119" fmla="*/ 312420 w 4338320"/>
              <a:gd name="connsiteY119" fmla="*/ 5363572 h 6719932"/>
              <a:gd name="connsiteX120" fmla="*/ 350520 w 4338320"/>
              <a:gd name="connsiteY120" fmla="*/ 5241652 h 6719932"/>
              <a:gd name="connsiteX121" fmla="*/ 320040 w 4338320"/>
              <a:gd name="connsiteY121" fmla="*/ 5142592 h 6719932"/>
              <a:gd name="connsiteX122" fmla="*/ 472440 w 4338320"/>
              <a:gd name="connsiteY122" fmla="*/ 5035912 h 6719932"/>
              <a:gd name="connsiteX123" fmla="*/ 350520 w 4338320"/>
              <a:gd name="connsiteY123" fmla="*/ 4959712 h 6719932"/>
              <a:gd name="connsiteX124" fmla="*/ 350520 w 4338320"/>
              <a:gd name="connsiteY124" fmla="*/ 4921612 h 6719932"/>
              <a:gd name="connsiteX125" fmla="*/ 419100 w 4338320"/>
              <a:gd name="connsiteY125" fmla="*/ 4875892 h 6719932"/>
              <a:gd name="connsiteX126" fmla="*/ 426720 w 4338320"/>
              <a:gd name="connsiteY126" fmla="*/ 4807312 h 6719932"/>
              <a:gd name="connsiteX127" fmla="*/ 205740 w 4338320"/>
              <a:gd name="connsiteY127" fmla="*/ 4677772 h 6719932"/>
              <a:gd name="connsiteX128" fmla="*/ 213360 w 4338320"/>
              <a:gd name="connsiteY128" fmla="*/ 4555852 h 6719932"/>
              <a:gd name="connsiteX129" fmla="*/ 129540 w 4338320"/>
              <a:gd name="connsiteY129" fmla="*/ 4510132 h 6719932"/>
              <a:gd name="connsiteX130" fmla="*/ 167640 w 4338320"/>
              <a:gd name="connsiteY130" fmla="*/ 4395832 h 6719932"/>
              <a:gd name="connsiteX131" fmla="*/ 83820 w 4338320"/>
              <a:gd name="connsiteY131" fmla="*/ 4334872 h 6719932"/>
              <a:gd name="connsiteX132" fmla="*/ 83820 w 4338320"/>
              <a:gd name="connsiteY132" fmla="*/ 4243432 h 6719932"/>
              <a:gd name="connsiteX133" fmla="*/ 0 w 4338320"/>
              <a:gd name="connsiteY133" fmla="*/ 4197712 h 6719932"/>
              <a:gd name="connsiteX134" fmla="*/ 15240 w 4338320"/>
              <a:gd name="connsiteY134" fmla="*/ 4144372 h 6719932"/>
              <a:gd name="connsiteX135" fmla="*/ 121920 w 4338320"/>
              <a:gd name="connsiteY135" fmla="*/ 4083412 h 6719932"/>
              <a:gd name="connsiteX136" fmla="*/ 121920 w 4338320"/>
              <a:gd name="connsiteY136" fmla="*/ 4030072 h 6719932"/>
              <a:gd name="connsiteX137" fmla="*/ 83820 w 4338320"/>
              <a:gd name="connsiteY137" fmla="*/ 3976732 h 6719932"/>
              <a:gd name="connsiteX138" fmla="*/ 243840 w 4338320"/>
              <a:gd name="connsiteY138" fmla="*/ 3831952 h 6719932"/>
              <a:gd name="connsiteX139" fmla="*/ 205740 w 4338320"/>
              <a:gd name="connsiteY139" fmla="*/ 3755752 h 6719932"/>
              <a:gd name="connsiteX140" fmla="*/ 289560 w 4338320"/>
              <a:gd name="connsiteY140" fmla="*/ 3595732 h 6719932"/>
              <a:gd name="connsiteX141" fmla="*/ 243840 w 4338320"/>
              <a:gd name="connsiteY141" fmla="*/ 3534772 h 6719932"/>
              <a:gd name="connsiteX142" fmla="*/ 426720 w 4338320"/>
              <a:gd name="connsiteY142" fmla="*/ 3367132 h 6719932"/>
              <a:gd name="connsiteX143" fmla="*/ 541020 w 4338320"/>
              <a:gd name="connsiteY143" fmla="*/ 3161392 h 6719932"/>
              <a:gd name="connsiteX144" fmla="*/ 502920 w 4338320"/>
              <a:gd name="connsiteY144" fmla="*/ 2970892 h 6719932"/>
              <a:gd name="connsiteX145" fmla="*/ 396240 w 4338320"/>
              <a:gd name="connsiteY145" fmla="*/ 2864212 h 6719932"/>
              <a:gd name="connsiteX146" fmla="*/ 472440 w 4338320"/>
              <a:gd name="connsiteY146" fmla="*/ 2803252 h 6719932"/>
              <a:gd name="connsiteX147" fmla="*/ 594360 w 4338320"/>
              <a:gd name="connsiteY147" fmla="*/ 2597512 h 6719932"/>
              <a:gd name="connsiteX148" fmla="*/ 434340 w 4338320"/>
              <a:gd name="connsiteY148" fmla="*/ 2506072 h 6719932"/>
              <a:gd name="connsiteX149" fmla="*/ 426720 w 4338320"/>
              <a:gd name="connsiteY149" fmla="*/ 2330812 h 6719932"/>
              <a:gd name="connsiteX150" fmla="*/ 541020 w 4338320"/>
              <a:gd name="connsiteY150" fmla="*/ 2262232 h 6719932"/>
              <a:gd name="connsiteX151" fmla="*/ 640080 w 4338320"/>
              <a:gd name="connsiteY151" fmla="*/ 2338432 h 6719932"/>
              <a:gd name="connsiteX152" fmla="*/ 701040 w 4338320"/>
              <a:gd name="connsiteY152" fmla="*/ 2292712 h 6719932"/>
              <a:gd name="connsiteX153" fmla="*/ 640080 w 4338320"/>
              <a:gd name="connsiteY153" fmla="*/ 2086972 h 6719932"/>
              <a:gd name="connsiteX154" fmla="*/ 640080 w 4338320"/>
              <a:gd name="connsiteY154" fmla="*/ 2010772 h 6719932"/>
              <a:gd name="connsiteX155" fmla="*/ 609600 w 4338320"/>
              <a:gd name="connsiteY155" fmla="*/ 1919332 h 6719932"/>
              <a:gd name="connsiteX156" fmla="*/ 640080 w 4338320"/>
              <a:gd name="connsiteY156" fmla="*/ 1584052 h 6719932"/>
              <a:gd name="connsiteX157" fmla="*/ 594360 w 4338320"/>
              <a:gd name="connsiteY157" fmla="*/ 1477372 h 6719932"/>
              <a:gd name="connsiteX158" fmla="*/ 708660 w 4338320"/>
              <a:gd name="connsiteY158" fmla="*/ 1408792 h 6719932"/>
              <a:gd name="connsiteX159" fmla="*/ 723900 w 4338320"/>
              <a:gd name="connsiteY159" fmla="*/ 1363072 h 6719932"/>
              <a:gd name="connsiteX160" fmla="*/ 662940 w 4338320"/>
              <a:gd name="connsiteY160" fmla="*/ 1233532 h 6719932"/>
              <a:gd name="connsiteX161" fmla="*/ 723900 w 4338320"/>
              <a:gd name="connsiteY161" fmla="*/ 1172572 h 6719932"/>
              <a:gd name="connsiteX162" fmla="*/ 655320 w 4338320"/>
              <a:gd name="connsiteY162" fmla="*/ 1096372 h 6719932"/>
              <a:gd name="connsiteX163" fmla="*/ 731520 w 4338320"/>
              <a:gd name="connsiteY163" fmla="*/ 1050652 h 6719932"/>
              <a:gd name="connsiteX164" fmla="*/ 784860 w 4338320"/>
              <a:gd name="connsiteY164" fmla="*/ 905872 h 6719932"/>
              <a:gd name="connsiteX165" fmla="*/ 906780 w 4338320"/>
              <a:gd name="connsiteY165" fmla="*/ 867772 h 6719932"/>
              <a:gd name="connsiteX166" fmla="*/ 906780 w 4338320"/>
              <a:gd name="connsiteY166" fmla="*/ 783952 h 6719932"/>
              <a:gd name="connsiteX167" fmla="*/ 1021080 w 4338320"/>
              <a:gd name="connsiteY167" fmla="*/ 905872 h 6719932"/>
              <a:gd name="connsiteX168" fmla="*/ 1112520 w 4338320"/>
              <a:gd name="connsiteY168" fmla="*/ 905872 h 6719932"/>
              <a:gd name="connsiteX169" fmla="*/ 1295400 w 4338320"/>
              <a:gd name="connsiteY169" fmla="*/ 799192 h 6719932"/>
              <a:gd name="connsiteX170" fmla="*/ 1394460 w 4338320"/>
              <a:gd name="connsiteY170" fmla="*/ 799192 h 6719932"/>
              <a:gd name="connsiteX171" fmla="*/ 1394460 w 4338320"/>
              <a:gd name="connsiteY171" fmla="*/ 684892 h 6719932"/>
              <a:gd name="connsiteX172" fmla="*/ 1554480 w 4338320"/>
              <a:gd name="connsiteY172" fmla="*/ 562972 h 6719932"/>
              <a:gd name="connsiteX173" fmla="*/ 1691640 w 4338320"/>
              <a:gd name="connsiteY173" fmla="*/ 540112 h 6719932"/>
              <a:gd name="connsiteX174" fmla="*/ 1866900 w 4338320"/>
              <a:gd name="connsiteY174" fmla="*/ 402952 h 6719932"/>
              <a:gd name="connsiteX175" fmla="*/ 1950720 w 4338320"/>
              <a:gd name="connsiteY175" fmla="*/ 402952 h 6719932"/>
              <a:gd name="connsiteX176" fmla="*/ 1973580 w 4338320"/>
              <a:gd name="connsiteY176" fmla="*/ 349612 h 6719932"/>
              <a:gd name="connsiteX177" fmla="*/ 2034540 w 4338320"/>
              <a:gd name="connsiteY177" fmla="*/ 319132 h 6719932"/>
              <a:gd name="connsiteX178" fmla="*/ 2095500 w 4338320"/>
              <a:gd name="connsiteY178" fmla="*/ 349612 h 6719932"/>
              <a:gd name="connsiteX179" fmla="*/ 2095500 w 4338320"/>
              <a:gd name="connsiteY179" fmla="*/ 395332 h 6719932"/>
              <a:gd name="connsiteX180" fmla="*/ 2133600 w 4338320"/>
              <a:gd name="connsiteY180" fmla="*/ 471532 h 6719932"/>
              <a:gd name="connsiteX181" fmla="*/ 2232660 w 4338320"/>
              <a:gd name="connsiteY181" fmla="*/ 395332 h 6719932"/>
              <a:gd name="connsiteX182" fmla="*/ 2263140 w 4338320"/>
              <a:gd name="connsiteY182" fmla="*/ 349612 h 6719932"/>
              <a:gd name="connsiteX183" fmla="*/ 2362200 w 4338320"/>
              <a:gd name="connsiteY183" fmla="*/ 349612 h 6719932"/>
              <a:gd name="connsiteX184" fmla="*/ 2392680 w 4338320"/>
              <a:gd name="connsiteY184" fmla="*/ 319132 h 6719932"/>
              <a:gd name="connsiteX185" fmla="*/ 2537460 w 4338320"/>
              <a:gd name="connsiteY185" fmla="*/ 311512 h 6719932"/>
              <a:gd name="connsiteX186" fmla="*/ 2689860 w 4338320"/>
              <a:gd name="connsiteY186" fmla="*/ 395332 h 6719932"/>
              <a:gd name="connsiteX187" fmla="*/ 2849880 w 4338320"/>
              <a:gd name="connsiteY187" fmla="*/ 319132 h 6719932"/>
              <a:gd name="connsiteX188" fmla="*/ 2827020 w 4338320"/>
              <a:gd name="connsiteY188" fmla="*/ 212452 h 6719932"/>
              <a:gd name="connsiteX189" fmla="*/ 2842260 w 4338320"/>
              <a:gd name="connsiteY189" fmla="*/ 159112 h 6719932"/>
              <a:gd name="connsiteX190" fmla="*/ 3025140 w 4338320"/>
              <a:gd name="connsiteY190" fmla="*/ 98152 h 6719932"/>
              <a:gd name="connsiteX191" fmla="*/ 3154680 w 4338320"/>
              <a:gd name="connsiteY191" fmla="*/ 6712 h 671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38320" h="6719932">
                <a:moveTo>
                  <a:pt x="3148404" y="0"/>
                </a:moveTo>
                <a:lnTo>
                  <a:pt x="3157220" y="1632"/>
                </a:lnTo>
                <a:lnTo>
                  <a:pt x="3296920" y="217532"/>
                </a:lnTo>
                <a:lnTo>
                  <a:pt x="3436620" y="458832"/>
                </a:lnTo>
                <a:lnTo>
                  <a:pt x="3627140" y="828663"/>
                </a:lnTo>
                <a:lnTo>
                  <a:pt x="3589020" y="943020"/>
                </a:lnTo>
                <a:lnTo>
                  <a:pt x="3512820" y="966832"/>
                </a:lnTo>
                <a:lnTo>
                  <a:pt x="3527108" y="1052557"/>
                </a:lnTo>
                <a:lnTo>
                  <a:pt x="3589020" y="1085895"/>
                </a:lnTo>
                <a:lnTo>
                  <a:pt x="3674744" y="1104945"/>
                </a:lnTo>
                <a:lnTo>
                  <a:pt x="3678144" y="1103746"/>
                </a:lnTo>
                <a:lnTo>
                  <a:pt x="3716020" y="1170032"/>
                </a:lnTo>
                <a:lnTo>
                  <a:pt x="3766820" y="1258932"/>
                </a:lnTo>
                <a:lnTo>
                  <a:pt x="3627120" y="1297032"/>
                </a:lnTo>
                <a:lnTo>
                  <a:pt x="3614420" y="1449432"/>
                </a:lnTo>
                <a:lnTo>
                  <a:pt x="3665220" y="1576432"/>
                </a:lnTo>
                <a:lnTo>
                  <a:pt x="3741420" y="1614532"/>
                </a:lnTo>
                <a:lnTo>
                  <a:pt x="3855720" y="1741532"/>
                </a:lnTo>
                <a:lnTo>
                  <a:pt x="3931920" y="1792332"/>
                </a:lnTo>
                <a:lnTo>
                  <a:pt x="4020820" y="1982832"/>
                </a:lnTo>
                <a:lnTo>
                  <a:pt x="3957320" y="2046332"/>
                </a:lnTo>
                <a:lnTo>
                  <a:pt x="4046220" y="2300332"/>
                </a:lnTo>
                <a:lnTo>
                  <a:pt x="4147820" y="2643232"/>
                </a:lnTo>
                <a:lnTo>
                  <a:pt x="4147820" y="2719432"/>
                </a:lnTo>
                <a:lnTo>
                  <a:pt x="4173220" y="2833732"/>
                </a:lnTo>
                <a:lnTo>
                  <a:pt x="4046220" y="3011532"/>
                </a:lnTo>
                <a:lnTo>
                  <a:pt x="4046220" y="3252832"/>
                </a:lnTo>
                <a:lnTo>
                  <a:pt x="3982720" y="3417932"/>
                </a:lnTo>
                <a:lnTo>
                  <a:pt x="4211320" y="3202032"/>
                </a:lnTo>
                <a:lnTo>
                  <a:pt x="4236720" y="3519532"/>
                </a:lnTo>
                <a:lnTo>
                  <a:pt x="4338320" y="3519532"/>
                </a:lnTo>
                <a:lnTo>
                  <a:pt x="4338320" y="3621132"/>
                </a:lnTo>
                <a:lnTo>
                  <a:pt x="4185920" y="3671932"/>
                </a:lnTo>
                <a:lnTo>
                  <a:pt x="4122420" y="3849732"/>
                </a:lnTo>
                <a:lnTo>
                  <a:pt x="4033520" y="3875132"/>
                </a:lnTo>
                <a:lnTo>
                  <a:pt x="4033520" y="3925932"/>
                </a:lnTo>
                <a:lnTo>
                  <a:pt x="4046220" y="3989432"/>
                </a:lnTo>
                <a:lnTo>
                  <a:pt x="4173220" y="3976732"/>
                </a:lnTo>
                <a:lnTo>
                  <a:pt x="4262120" y="3875132"/>
                </a:lnTo>
                <a:lnTo>
                  <a:pt x="4312920" y="3913232"/>
                </a:lnTo>
                <a:lnTo>
                  <a:pt x="4160520" y="4141832"/>
                </a:lnTo>
                <a:lnTo>
                  <a:pt x="4058920" y="4103732"/>
                </a:lnTo>
                <a:lnTo>
                  <a:pt x="3970020" y="4281532"/>
                </a:lnTo>
                <a:lnTo>
                  <a:pt x="3995420" y="4357732"/>
                </a:lnTo>
                <a:lnTo>
                  <a:pt x="3982720" y="4395832"/>
                </a:lnTo>
                <a:lnTo>
                  <a:pt x="3855720" y="4408532"/>
                </a:lnTo>
                <a:lnTo>
                  <a:pt x="3843020" y="4472032"/>
                </a:lnTo>
                <a:lnTo>
                  <a:pt x="4097020" y="4395832"/>
                </a:lnTo>
                <a:lnTo>
                  <a:pt x="4033520" y="4522832"/>
                </a:lnTo>
                <a:lnTo>
                  <a:pt x="3830320" y="4573632"/>
                </a:lnTo>
                <a:lnTo>
                  <a:pt x="3893820" y="4687932"/>
                </a:lnTo>
                <a:lnTo>
                  <a:pt x="3817620" y="4713332"/>
                </a:lnTo>
                <a:lnTo>
                  <a:pt x="3817620" y="4776832"/>
                </a:lnTo>
                <a:lnTo>
                  <a:pt x="3957320" y="4789532"/>
                </a:lnTo>
                <a:lnTo>
                  <a:pt x="3957320" y="4929232"/>
                </a:lnTo>
                <a:lnTo>
                  <a:pt x="3716020" y="4992732"/>
                </a:lnTo>
                <a:lnTo>
                  <a:pt x="3881120" y="5056232"/>
                </a:lnTo>
                <a:lnTo>
                  <a:pt x="3779520" y="5183232"/>
                </a:lnTo>
                <a:lnTo>
                  <a:pt x="3665220" y="5183232"/>
                </a:lnTo>
                <a:lnTo>
                  <a:pt x="3728720" y="5259432"/>
                </a:lnTo>
                <a:lnTo>
                  <a:pt x="3855720" y="5361032"/>
                </a:lnTo>
                <a:lnTo>
                  <a:pt x="3792220" y="5399132"/>
                </a:lnTo>
                <a:lnTo>
                  <a:pt x="3665220" y="5361032"/>
                </a:lnTo>
                <a:lnTo>
                  <a:pt x="3576320" y="5361032"/>
                </a:lnTo>
                <a:lnTo>
                  <a:pt x="3576320" y="5424532"/>
                </a:lnTo>
                <a:lnTo>
                  <a:pt x="3690620" y="5500732"/>
                </a:lnTo>
                <a:lnTo>
                  <a:pt x="3614420" y="5576932"/>
                </a:lnTo>
                <a:lnTo>
                  <a:pt x="3665220" y="5640432"/>
                </a:lnTo>
                <a:lnTo>
                  <a:pt x="3614420" y="5678532"/>
                </a:lnTo>
                <a:lnTo>
                  <a:pt x="3462020" y="5640432"/>
                </a:lnTo>
                <a:lnTo>
                  <a:pt x="3411220" y="5665832"/>
                </a:lnTo>
                <a:lnTo>
                  <a:pt x="3296920" y="5564232"/>
                </a:lnTo>
                <a:lnTo>
                  <a:pt x="3296920" y="5792832"/>
                </a:lnTo>
                <a:lnTo>
                  <a:pt x="3258820" y="5843632"/>
                </a:lnTo>
                <a:lnTo>
                  <a:pt x="3284220" y="5919832"/>
                </a:lnTo>
                <a:lnTo>
                  <a:pt x="3246120" y="5957932"/>
                </a:lnTo>
                <a:lnTo>
                  <a:pt x="3093720" y="5856332"/>
                </a:lnTo>
                <a:lnTo>
                  <a:pt x="3093720" y="5742032"/>
                </a:lnTo>
                <a:lnTo>
                  <a:pt x="3004820" y="5716632"/>
                </a:lnTo>
                <a:lnTo>
                  <a:pt x="3004820" y="5843632"/>
                </a:lnTo>
                <a:lnTo>
                  <a:pt x="2890520" y="5792832"/>
                </a:lnTo>
                <a:lnTo>
                  <a:pt x="2636520" y="5742032"/>
                </a:lnTo>
                <a:lnTo>
                  <a:pt x="2560320" y="5742032"/>
                </a:lnTo>
                <a:lnTo>
                  <a:pt x="2534920" y="5856332"/>
                </a:lnTo>
                <a:lnTo>
                  <a:pt x="2585720" y="5945232"/>
                </a:lnTo>
                <a:lnTo>
                  <a:pt x="2560320" y="6110332"/>
                </a:lnTo>
                <a:lnTo>
                  <a:pt x="2458720" y="6275432"/>
                </a:lnTo>
                <a:lnTo>
                  <a:pt x="2509520" y="6338932"/>
                </a:lnTo>
                <a:lnTo>
                  <a:pt x="2433320" y="6478632"/>
                </a:lnTo>
                <a:lnTo>
                  <a:pt x="2357120" y="6516732"/>
                </a:lnTo>
                <a:lnTo>
                  <a:pt x="2331720" y="6592932"/>
                </a:lnTo>
                <a:lnTo>
                  <a:pt x="2293620" y="6592932"/>
                </a:lnTo>
                <a:lnTo>
                  <a:pt x="2166620" y="6516732"/>
                </a:lnTo>
                <a:lnTo>
                  <a:pt x="2090420" y="6516732"/>
                </a:lnTo>
                <a:lnTo>
                  <a:pt x="2026920" y="6465932"/>
                </a:lnTo>
                <a:lnTo>
                  <a:pt x="2001520" y="6567532"/>
                </a:lnTo>
                <a:lnTo>
                  <a:pt x="1899920" y="6580232"/>
                </a:lnTo>
                <a:lnTo>
                  <a:pt x="1836420" y="6719932"/>
                </a:lnTo>
                <a:lnTo>
                  <a:pt x="1772920" y="6719932"/>
                </a:lnTo>
                <a:lnTo>
                  <a:pt x="1709420" y="6707232"/>
                </a:lnTo>
                <a:lnTo>
                  <a:pt x="1696720" y="6631032"/>
                </a:lnTo>
                <a:lnTo>
                  <a:pt x="1506220" y="6554832"/>
                </a:lnTo>
                <a:lnTo>
                  <a:pt x="1506220" y="6478632"/>
                </a:lnTo>
                <a:lnTo>
                  <a:pt x="1391920" y="6453232"/>
                </a:lnTo>
                <a:lnTo>
                  <a:pt x="1531620" y="6351632"/>
                </a:lnTo>
                <a:lnTo>
                  <a:pt x="1506220" y="6224632"/>
                </a:lnTo>
                <a:lnTo>
                  <a:pt x="1353820" y="6199232"/>
                </a:lnTo>
                <a:lnTo>
                  <a:pt x="1023620" y="6237332"/>
                </a:lnTo>
                <a:lnTo>
                  <a:pt x="972820" y="6123032"/>
                </a:lnTo>
                <a:lnTo>
                  <a:pt x="820420" y="6034132"/>
                </a:lnTo>
                <a:lnTo>
                  <a:pt x="731520" y="6059532"/>
                </a:lnTo>
                <a:lnTo>
                  <a:pt x="553720" y="5919832"/>
                </a:lnTo>
                <a:lnTo>
                  <a:pt x="365760" y="5919832"/>
                </a:lnTo>
                <a:lnTo>
                  <a:pt x="358140" y="5767432"/>
                </a:lnTo>
                <a:lnTo>
                  <a:pt x="381000" y="5729332"/>
                </a:lnTo>
                <a:lnTo>
                  <a:pt x="426720" y="5653132"/>
                </a:lnTo>
                <a:lnTo>
                  <a:pt x="480060" y="5538832"/>
                </a:lnTo>
                <a:lnTo>
                  <a:pt x="426720" y="5447392"/>
                </a:lnTo>
                <a:lnTo>
                  <a:pt x="335280" y="5401672"/>
                </a:lnTo>
                <a:lnTo>
                  <a:pt x="312420" y="5363572"/>
                </a:lnTo>
                <a:lnTo>
                  <a:pt x="350520" y="5241652"/>
                </a:lnTo>
                <a:lnTo>
                  <a:pt x="320040" y="5142592"/>
                </a:lnTo>
                <a:lnTo>
                  <a:pt x="472440" y="5035912"/>
                </a:lnTo>
                <a:lnTo>
                  <a:pt x="350520" y="4959712"/>
                </a:lnTo>
                <a:lnTo>
                  <a:pt x="350520" y="4921612"/>
                </a:lnTo>
                <a:lnTo>
                  <a:pt x="419100" y="4875892"/>
                </a:lnTo>
                <a:lnTo>
                  <a:pt x="426720" y="4807312"/>
                </a:lnTo>
                <a:lnTo>
                  <a:pt x="205740" y="4677772"/>
                </a:lnTo>
                <a:lnTo>
                  <a:pt x="213360" y="4555852"/>
                </a:lnTo>
                <a:lnTo>
                  <a:pt x="129540" y="4510132"/>
                </a:lnTo>
                <a:lnTo>
                  <a:pt x="167640" y="4395832"/>
                </a:lnTo>
                <a:lnTo>
                  <a:pt x="83820" y="4334872"/>
                </a:lnTo>
                <a:lnTo>
                  <a:pt x="83820" y="4243432"/>
                </a:lnTo>
                <a:lnTo>
                  <a:pt x="0" y="4197712"/>
                </a:lnTo>
                <a:lnTo>
                  <a:pt x="15240" y="4144372"/>
                </a:lnTo>
                <a:lnTo>
                  <a:pt x="121920" y="4083412"/>
                </a:lnTo>
                <a:lnTo>
                  <a:pt x="121920" y="4030072"/>
                </a:lnTo>
                <a:lnTo>
                  <a:pt x="83820" y="3976732"/>
                </a:lnTo>
                <a:lnTo>
                  <a:pt x="243840" y="3831952"/>
                </a:lnTo>
                <a:lnTo>
                  <a:pt x="205740" y="3755752"/>
                </a:lnTo>
                <a:lnTo>
                  <a:pt x="289560" y="3595732"/>
                </a:lnTo>
                <a:lnTo>
                  <a:pt x="243840" y="3534772"/>
                </a:lnTo>
                <a:lnTo>
                  <a:pt x="426720" y="3367132"/>
                </a:lnTo>
                <a:lnTo>
                  <a:pt x="541020" y="3161392"/>
                </a:lnTo>
                <a:lnTo>
                  <a:pt x="502920" y="2970892"/>
                </a:lnTo>
                <a:lnTo>
                  <a:pt x="396240" y="2864212"/>
                </a:lnTo>
                <a:lnTo>
                  <a:pt x="472440" y="2803252"/>
                </a:lnTo>
                <a:lnTo>
                  <a:pt x="594360" y="2597512"/>
                </a:lnTo>
                <a:lnTo>
                  <a:pt x="434340" y="2506072"/>
                </a:lnTo>
                <a:lnTo>
                  <a:pt x="426720" y="2330812"/>
                </a:lnTo>
                <a:lnTo>
                  <a:pt x="541020" y="2262232"/>
                </a:lnTo>
                <a:lnTo>
                  <a:pt x="640080" y="2338432"/>
                </a:lnTo>
                <a:lnTo>
                  <a:pt x="701040" y="2292712"/>
                </a:lnTo>
                <a:lnTo>
                  <a:pt x="640080" y="2086972"/>
                </a:lnTo>
                <a:lnTo>
                  <a:pt x="640080" y="2010772"/>
                </a:lnTo>
                <a:lnTo>
                  <a:pt x="609600" y="1919332"/>
                </a:lnTo>
                <a:lnTo>
                  <a:pt x="640080" y="1584052"/>
                </a:lnTo>
                <a:lnTo>
                  <a:pt x="594360" y="1477372"/>
                </a:lnTo>
                <a:lnTo>
                  <a:pt x="708660" y="1408792"/>
                </a:lnTo>
                <a:lnTo>
                  <a:pt x="723900" y="1363072"/>
                </a:lnTo>
                <a:lnTo>
                  <a:pt x="662940" y="1233532"/>
                </a:lnTo>
                <a:lnTo>
                  <a:pt x="723900" y="1172572"/>
                </a:lnTo>
                <a:lnTo>
                  <a:pt x="655320" y="1096372"/>
                </a:lnTo>
                <a:lnTo>
                  <a:pt x="731520" y="1050652"/>
                </a:lnTo>
                <a:lnTo>
                  <a:pt x="784860" y="905872"/>
                </a:lnTo>
                <a:lnTo>
                  <a:pt x="906780" y="867772"/>
                </a:lnTo>
                <a:lnTo>
                  <a:pt x="906780" y="783952"/>
                </a:lnTo>
                <a:lnTo>
                  <a:pt x="1021080" y="905872"/>
                </a:lnTo>
                <a:lnTo>
                  <a:pt x="1112520" y="905872"/>
                </a:lnTo>
                <a:lnTo>
                  <a:pt x="1295400" y="799192"/>
                </a:lnTo>
                <a:lnTo>
                  <a:pt x="1394460" y="799192"/>
                </a:lnTo>
                <a:lnTo>
                  <a:pt x="1394460" y="684892"/>
                </a:lnTo>
                <a:lnTo>
                  <a:pt x="1554480" y="562972"/>
                </a:lnTo>
                <a:lnTo>
                  <a:pt x="1691640" y="540112"/>
                </a:lnTo>
                <a:lnTo>
                  <a:pt x="1866900" y="402952"/>
                </a:lnTo>
                <a:lnTo>
                  <a:pt x="1950720" y="402952"/>
                </a:lnTo>
                <a:lnTo>
                  <a:pt x="1973580" y="349612"/>
                </a:lnTo>
                <a:lnTo>
                  <a:pt x="2034540" y="319132"/>
                </a:lnTo>
                <a:lnTo>
                  <a:pt x="2095500" y="349612"/>
                </a:lnTo>
                <a:lnTo>
                  <a:pt x="2095500" y="395332"/>
                </a:lnTo>
                <a:lnTo>
                  <a:pt x="2133600" y="471532"/>
                </a:lnTo>
                <a:lnTo>
                  <a:pt x="2232660" y="395332"/>
                </a:lnTo>
                <a:lnTo>
                  <a:pt x="2263140" y="349612"/>
                </a:lnTo>
                <a:lnTo>
                  <a:pt x="2362200" y="349612"/>
                </a:lnTo>
                <a:lnTo>
                  <a:pt x="2392680" y="319132"/>
                </a:lnTo>
                <a:lnTo>
                  <a:pt x="2537460" y="311512"/>
                </a:lnTo>
                <a:lnTo>
                  <a:pt x="2689860" y="395332"/>
                </a:lnTo>
                <a:lnTo>
                  <a:pt x="2849880" y="319132"/>
                </a:lnTo>
                <a:lnTo>
                  <a:pt x="2827020" y="212452"/>
                </a:lnTo>
                <a:lnTo>
                  <a:pt x="2842260" y="159112"/>
                </a:lnTo>
                <a:lnTo>
                  <a:pt x="3025140" y="98152"/>
                </a:lnTo>
                <a:lnTo>
                  <a:pt x="3154680" y="671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840AFF1D-DB86-BC2F-8D3D-EB6952A962C4}"/>
              </a:ext>
            </a:extLst>
          </p:cNvPr>
          <p:cNvSpPr/>
          <p:nvPr/>
        </p:nvSpPr>
        <p:spPr>
          <a:xfrm>
            <a:off x="9288558" y="2451834"/>
            <a:ext cx="2067914" cy="3078654"/>
          </a:xfrm>
          <a:custGeom>
            <a:avLst/>
            <a:gdLst>
              <a:gd name="connsiteX0" fmla="*/ 1442406 w 2067914"/>
              <a:gd name="connsiteY0" fmla="*/ 0 h 3078654"/>
              <a:gd name="connsiteX1" fmla="*/ 1446444 w 2067914"/>
              <a:gd name="connsiteY1" fmla="*/ 748 h 3078654"/>
              <a:gd name="connsiteX2" fmla="*/ 1510446 w 2067914"/>
              <a:gd name="connsiteY2" fmla="*/ 99660 h 3078654"/>
              <a:gd name="connsiteX3" fmla="*/ 1545775 w 2067914"/>
              <a:gd name="connsiteY3" fmla="*/ 160682 h 3078654"/>
              <a:gd name="connsiteX4" fmla="*/ 1632269 w 2067914"/>
              <a:gd name="connsiteY4" fmla="*/ 246255 h 3078654"/>
              <a:gd name="connsiteX5" fmla="*/ 1667541 w 2067914"/>
              <a:gd name="connsiteY5" fmla="*/ 215882 h 3078654"/>
              <a:gd name="connsiteX6" fmla="*/ 1697914 w 2067914"/>
              <a:gd name="connsiteY6" fmla="*/ 251153 h 3078654"/>
              <a:gd name="connsiteX7" fmla="*/ 1660193 w 2067914"/>
              <a:gd name="connsiteY7" fmla="*/ 314348 h 3078654"/>
              <a:gd name="connsiteX8" fmla="*/ 1691302 w 2067914"/>
              <a:gd name="connsiteY8" fmla="*/ 395056 h 3078654"/>
              <a:gd name="connsiteX9" fmla="*/ 1668033 w 2067914"/>
              <a:gd name="connsiteY9" fmla="*/ 430451 h 3078654"/>
              <a:gd name="connsiteX10" fmla="*/ 1683220 w 2067914"/>
              <a:gd name="connsiteY10" fmla="*/ 448087 h 3078654"/>
              <a:gd name="connsiteX11" fmla="*/ 1706612 w 2067914"/>
              <a:gd name="connsiteY11" fmla="*/ 466334 h 3078654"/>
              <a:gd name="connsiteX12" fmla="*/ 1746905 w 2067914"/>
              <a:gd name="connsiteY12" fmla="*/ 423959 h 3078654"/>
              <a:gd name="connsiteX13" fmla="*/ 1747394 w 2067914"/>
              <a:gd name="connsiteY13" fmla="*/ 362111 h 3078654"/>
              <a:gd name="connsiteX14" fmla="*/ 1776419 w 2067914"/>
              <a:gd name="connsiteY14" fmla="*/ 360151 h 3078654"/>
              <a:gd name="connsiteX15" fmla="*/ 1791853 w 2067914"/>
              <a:gd name="connsiteY15" fmla="*/ 485071 h 3078654"/>
              <a:gd name="connsiteX16" fmla="*/ 1745192 w 2067914"/>
              <a:gd name="connsiteY16" fmla="*/ 502219 h 3078654"/>
              <a:gd name="connsiteX17" fmla="*/ 1767482 w 2067914"/>
              <a:gd name="connsiteY17" fmla="*/ 590520 h 3078654"/>
              <a:gd name="connsiteX18" fmla="*/ 1799081 w 2067914"/>
              <a:gd name="connsiteY18" fmla="*/ 609380 h 3078654"/>
              <a:gd name="connsiteX19" fmla="*/ 1806061 w 2067914"/>
              <a:gd name="connsiteY19" fmla="*/ 626403 h 3078654"/>
              <a:gd name="connsiteX20" fmla="*/ 1765768 w 2067914"/>
              <a:gd name="connsiteY20" fmla="*/ 668778 h 3078654"/>
              <a:gd name="connsiteX21" fmla="*/ 1780343 w 2067914"/>
              <a:gd name="connsiteY21" fmla="*/ 694619 h 3078654"/>
              <a:gd name="connsiteX22" fmla="*/ 1845741 w 2067914"/>
              <a:gd name="connsiteY22" fmla="*/ 592232 h 3078654"/>
              <a:gd name="connsiteX23" fmla="*/ 1861664 w 2067914"/>
              <a:gd name="connsiteY23" fmla="*/ 655305 h 3078654"/>
              <a:gd name="connsiteX24" fmla="*/ 1806308 w 2067914"/>
              <a:gd name="connsiteY24" fmla="*/ 733688 h 3078654"/>
              <a:gd name="connsiteX25" fmla="*/ 1862522 w 2067914"/>
              <a:gd name="connsiteY25" fmla="*/ 754384 h 3078654"/>
              <a:gd name="connsiteX26" fmla="*/ 1843662 w 2067914"/>
              <a:gd name="connsiteY26" fmla="*/ 785982 h 3078654"/>
              <a:gd name="connsiteX27" fmla="*/ 1862646 w 2067914"/>
              <a:gd name="connsiteY27" fmla="*/ 808027 h 3078654"/>
              <a:gd name="connsiteX28" fmla="*/ 1914941 w 2067914"/>
              <a:gd name="connsiteY28" fmla="*/ 770672 h 3078654"/>
              <a:gd name="connsiteX29" fmla="*/ 1956704 w 2067914"/>
              <a:gd name="connsiteY29" fmla="*/ 819170 h 3078654"/>
              <a:gd name="connsiteX30" fmla="*/ 1891918 w 2067914"/>
              <a:gd name="connsiteY30" fmla="*/ 913352 h 3078654"/>
              <a:gd name="connsiteX31" fmla="*/ 1968218 w 2067914"/>
              <a:gd name="connsiteY31" fmla="*/ 886040 h 3078654"/>
              <a:gd name="connsiteX32" fmla="*/ 1970912 w 2067914"/>
              <a:gd name="connsiteY32" fmla="*/ 960501 h 3078654"/>
              <a:gd name="connsiteX33" fmla="*/ 1931233 w 2067914"/>
              <a:gd name="connsiteY33" fmla="*/ 994672 h 3078654"/>
              <a:gd name="connsiteX34" fmla="*/ 1976058 w 2067914"/>
              <a:gd name="connsiteY34" fmla="*/ 1002142 h 3078654"/>
              <a:gd name="connsiteX35" fmla="*/ 2050520 w 2067914"/>
              <a:gd name="connsiteY35" fmla="*/ 999447 h 3078654"/>
              <a:gd name="connsiteX36" fmla="*/ 2039865 w 2067914"/>
              <a:gd name="connsiteY36" fmla="*/ 1031657 h 3078654"/>
              <a:gd name="connsiteX37" fmla="*/ 1984387 w 2067914"/>
              <a:gd name="connsiteY37" fmla="*/ 1056397 h 3078654"/>
              <a:gd name="connsiteX38" fmla="*/ 1953524 w 2067914"/>
              <a:gd name="connsiteY38" fmla="*/ 1082974 h 3078654"/>
              <a:gd name="connsiteX39" fmla="*/ 1972507 w 2067914"/>
              <a:gd name="connsiteY39" fmla="*/ 1105018 h 3078654"/>
              <a:gd name="connsiteX40" fmla="*/ 2034967 w 2067914"/>
              <a:gd name="connsiteY40" fmla="*/ 1097301 h 3078654"/>
              <a:gd name="connsiteX41" fmla="*/ 2031295 w 2067914"/>
              <a:gd name="connsiteY41" fmla="*/ 1146534 h 3078654"/>
              <a:gd name="connsiteX42" fmla="*/ 2067914 w 2067914"/>
              <a:gd name="connsiteY42" fmla="*/ 1153393 h 3078654"/>
              <a:gd name="connsiteX43" fmla="*/ 2061667 w 2067914"/>
              <a:gd name="connsiteY43" fmla="*/ 1181806 h 3078654"/>
              <a:gd name="connsiteX44" fmla="*/ 1997370 w 2067914"/>
              <a:gd name="connsiteY44" fmla="*/ 1214139 h 3078654"/>
              <a:gd name="connsiteX45" fmla="*/ 1987328 w 2067914"/>
              <a:gd name="connsiteY45" fmla="*/ 1238144 h 3078654"/>
              <a:gd name="connsiteX46" fmla="*/ 1917274 w 2067914"/>
              <a:gd name="connsiteY46" fmla="*/ 1237043 h 3078654"/>
              <a:gd name="connsiteX47" fmla="*/ 1985614 w 2067914"/>
              <a:gd name="connsiteY47" fmla="*/ 1316403 h 3078654"/>
              <a:gd name="connsiteX48" fmla="*/ 1987575 w 2067914"/>
              <a:gd name="connsiteY48" fmla="*/ 1345428 h 3078654"/>
              <a:gd name="connsiteX49" fmla="*/ 2019173 w 2067914"/>
              <a:gd name="connsiteY49" fmla="*/ 1364289 h 3078654"/>
              <a:gd name="connsiteX50" fmla="*/ 2017336 w 2067914"/>
              <a:gd name="connsiteY50" fmla="*/ 1388905 h 3078654"/>
              <a:gd name="connsiteX51" fmla="*/ 1934055 w 2067914"/>
              <a:gd name="connsiteY51" fmla="*/ 1399195 h 3078654"/>
              <a:gd name="connsiteX52" fmla="*/ 1899886 w 2067914"/>
              <a:gd name="connsiteY52" fmla="*/ 1359515 h 3078654"/>
              <a:gd name="connsiteX53" fmla="*/ 1861429 w 2067914"/>
              <a:gd name="connsiteY53" fmla="*/ 1377273 h 3078654"/>
              <a:gd name="connsiteX54" fmla="*/ 1899397 w 2067914"/>
              <a:gd name="connsiteY54" fmla="*/ 1421362 h 3078654"/>
              <a:gd name="connsiteX55" fmla="*/ 1853730 w 2067914"/>
              <a:gd name="connsiteY55" fmla="*/ 1435124 h 3078654"/>
              <a:gd name="connsiteX56" fmla="*/ 1853730 w 2067914"/>
              <a:gd name="connsiteY56" fmla="*/ 1490245 h 3078654"/>
              <a:gd name="connsiteX57" fmla="*/ 1824638 w 2067914"/>
              <a:gd name="connsiteY57" fmla="*/ 1565884 h 3078654"/>
              <a:gd name="connsiteX58" fmla="*/ 1929368 w 2067914"/>
              <a:gd name="connsiteY58" fmla="*/ 1466972 h 3078654"/>
              <a:gd name="connsiteX59" fmla="*/ 1941005 w 2067914"/>
              <a:gd name="connsiteY59" fmla="*/ 1612430 h 3078654"/>
              <a:gd name="connsiteX60" fmla="*/ 1987552 w 2067914"/>
              <a:gd name="connsiteY60" fmla="*/ 1612430 h 3078654"/>
              <a:gd name="connsiteX61" fmla="*/ 1987552 w 2067914"/>
              <a:gd name="connsiteY61" fmla="*/ 1658977 h 3078654"/>
              <a:gd name="connsiteX62" fmla="*/ 1917732 w 2067914"/>
              <a:gd name="connsiteY62" fmla="*/ 1682251 h 3078654"/>
              <a:gd name="connsiteX63" fmla="*/ 1888640 w 2067914"/>
              <a:gd name="connsiteY63" fmla="*/ 1763707 h 3078654"/>
              <a:gd name="connsiteX64" fmla="*/ 1847911 w 2067914"/>
              <a:gd name="connsiteY64" fmla="*/ 1775344 h 3078654"/>
              <a:gd name="connsiteX65" fmla="*/ 1847911 w 2067914"/>
              <a:gd name="connsiteY65" fmla="*/ 1798618 h 3078654"/>
              <a:gd name="connsiteX66" fmla="*/ 1853730 w 2067914"/>
              <a:gd name="connsiteY66" fmla="*/ 1827709 h 3078654"/>
              <a:gd name="connsiteX67" fmla="*/ 1911913 w 2067914"/>
              <a:gd name="connsiteY67" fmla="*/ 1821891 h 3078654"/>
              <a:gd name="connsiteX68" fmla="*/ 1952642 w 2067914"/>
              <a:gd name="connsiteY68" fmla="*/ 1775344 h 3078654"/>
              <a:gd name="connsiteX69" fmla="*/ 1975915 w 2067914"/>
              <a:gd name="connsiteY69" fmla="*/ 1792799 h 3078654"/>
              <a:gd name="connsiteX70" fmla="*/ 1906095 w 2067914"/>
              <a:gd name="connsiteY70" fmla="*/ 1897529 h 3078654"/>
              <a:gd name="connsiteX71" fmla="*/ 1859548 w 2067914"/>
              <a:gd name="connsiteY71" fmla="*/ 1880074 h 3078654"/>
              <a:gd name="connsiteX72" fmla="*/ 1818820 w 2067914"/>
              <a:gd name="connsiteY72" fmla="*/ 1961531 h 3078654"/>
              <a:gd name="connsiteX73" fmla="*/ 1830456 w 2067914"/>
              <a:gd name="connsiteY73" fmla="*/ 1996441 h 3078654"/>
              <a:gd name="connsiteX74" fmla="*/ 1824638 w 2067914"/>
              <a:gd name="connsiteY74" fmla="*/ 2013896 h 3078654"/>
              <a:gd name="connsiteX75" fmla="*/ 1766454 w 2067914"/>
              <a:gd name="connsiteY75" fmla="*/ 2019715 h 3078654"/>
              <a:gd name="connsiteX76" fmla="*/ 1760636 w 2067914"/>
              <a:gd name="connsiteY76" fmla="*/ 2048807 h 3078654"/>
              <a:gd name="connsiteX77" fmla="*/ 1877003 w 2067914"/>
              <a:gd name="connsiteY77" fmla="*/ 2013896 h 3078654"/>
              <a:gd name="connsiteX78" fmla="*/ 1847911 w 2067914"/>
              <a:gd name="connsiteY78" fmla="*/ 2072080 h 3078654"/>
              <a:gd name="connsiteX79" fmla="*/ 1754818 w 2067914"/>
              <a:gd name="connsiteY79" fmla="*/ 2095353 h 3078654"/>
              <a:gd name="connsiteX80" fmla="*/ 1783909 w 2067914"/>
              <a:gd name="connsiteY80" fmla="*/ 2147718 h 3078654"/>
              <a:gd name="connsiteX81" fmla="*/ 1748999 w 2067914"/>
              <a:gd name="connsiteY81" fmla="*/ 2159355 h 3078654"/>
              <a:gd name="connsiteX82" fmla="*/ 1748999 w 2067914"/>
              <a:gd name="connsiteY82" fmla="*/ 2188447 h 3078654"/>
              <a:gd name="connsiteX83" fmla="*/ 1813001 w 2067914"/>
              <a:gd name="connsiteY83" fmla="*/ 2194265 h 3078654"/>
              <a:gd name="connsiteX84" fmla="*/ 1813001 w 2067914"/>
              <a:gd name="connsiteY84" fmla="*/ 2258267 h 3078654"/>
              <a:gd name="connsiteX85" fmla="*/ 1702452 w 2067914"/>
              <a:gd name="connsiteY85" fmla="*/ 2287359 h 3078654"/>
              <a:gd name="connsiteX86" fmla="*/ 1778091 w 2067914"/>
              <a:gd name="connsiteY86" fmla="*/ 2316450 h 3078654"/>
              <a:gd name="connsiteX87" fmla="*/ 1731544 w 2067914"/>
              <a:gd name="connsiteY87" fmla="*/ 2374634 h 3078654"/>
              <a:gd name="connsiteX88" fmla="*/ 1679179 w 2067914"/>
              <a:gd name="connsiteY88" fmla="*/ 2374634 h 3078654"/>
              <a:gd name="connsiteX89" fmla="*/ 1708271 w 2067914"/>
              <a:gd name="connsiteY89" fmla="*/ 2409544 h 3078654"/>
              <a:gd name="connsiteX90" fmla="*/ 1766454 w 2067914"/>
              <a:gd name="connsiteY90" fmla="*/ 2456091 h 3078654"/>
              <a:gd name="connsiteX91" fmla="*/ 1737362 w 2067914"/>
              <a:gd name="connsiteY91" fmla="*/ 2473546 h 3078654"/>
              <a:gd name="connsiteX92" fmla="*/ 1679179 w 2067914"/>
              <a:gd name="connsiteY92" fmla="*/ 2456091 h 3078654"/>
              <a:gd name="connsiteX93" fmla="*/ 1638450 w 2067914"/>
              <a:gd name="connsiteY93" fmla="*/ 2456091 h 3078654"/>
              <a:gd name="connsiteX94" fmla="*/ 1638450 w 2067914"/>
              <a:gd name="connsiteY94" fmla="*/ 2485183 h 3078654"/>
              <a:gd name="connsiteX95" fmla="*/ 1690816 w 2067914"/>
              <a:gd name="connsiteY95" fmla="*/ 2520093 h 3078654"/>
              <a:gd name="connsiteX96" fmla="*/ 1655906 w 2067914"/>
              <a:gd name="connsiteY96" fmla="*/ 2555003 h 3078654"/>
              <a:gd name="connsiteX97" fmla="*/ 1679179 w 2067914"/>
              <a:gd name="connsiteY97" fmla="*/ 2584095 h 3078654"/>
              <a:gd name="connsiteX98" fmla="*/ 1655906 w 2067914"/>
              <a:gd name="connsiteY98" fmla="*/ 2601550 h 3078654"/>
              <a:gd name="connsiteX99" fmla="*/ 1586085 w 2067914"/>
              <a:gd name="connsiteY99" fmla="*/ 2584095 h 3078654"/>
              <a:gd name="connsiteX100" fmla="*/ 1562812 w 2067914"/>
              <a:gd name="connsiteY100" fmla="*/ 2595731 h 3078654"/>
              <a:gd name="connsiteX101" fmla="*/ 1510446 w 2067914"/>
              <a:gd name="connsiteY101" fmla="*/ 2549184 h 3078654"/>
              <a:gd name="connsiteX102" fmla="*/ 1510446 w 2067914"/>
              <a:gd name="connsiteY102" fmla="*/ 2653915 h 3078654"/>
              <a:gd name="connsiteX103" fmla="*/ 1492991 w 2067914"/>
              <a:gd name="connsiteY103" fmla="*/ 2677188 h 3078654"/>
              <a:gd name="connsiteX104" fmla="*/ 1504628 w 2067914"/>
              <a:gd name="connsiteY104" fmla="*/ 2712098 h 3078654"/>
              <a:gd name="connsiteX105" fmla="*/ 1487173 w 2067914"/>
              <a:gd name="connsiteY105" fmla="*/ 2729553 h 3078654"/>
              <a:gd name="connsiteX106" fmla="*/ 1417353 w 2067914"/>
              <a:gd name="connsiteY106" fmla="*/ 2683006 h 3078654"/>
              <a:gd name="connsiteX107" fmla="*/ 1417353 w 2067914"/>
              <a:gd name="connsiteY107" fmla="*/ 2630641 h 3078654"/>
              <a:gd name="connsiteX108" fmla="*/ 1376624 w 2067914"/>
              <a:gd name="connsiteY108" fmla="*/ 2619005 h 3078654"/>
              <a:gd name="connsiteX109" fmla="*/ 1376624 w 2067914"/>
              <a:gd name="connsiteY109" fmla="*/ 2677188 h 3078654"/>
              <a:gd name="connsiteX110" fmla="*/ 1324259 w 2067914"/>
              <a:gd name="connsiteY110" fmla="*/ 2653915 h 3078654"/>
              <a:gd name="connsiteX111" fmla="*/ 1207892 w 2067914"/>
              <a:gd name="connsiteY111" fmla="*/ 2630641 h 3078654"/>
              <a:gd name="connsiteX112" fmla="*/ 1172982 w 2067914"/>
              <a:gd name="connsiteY112" fmla="*/ 2630641 h 3078654"/>
              <a:gd name="connsiteX113" fmla="*/ 1161345 w 2067914"/>
              <a:gd name="connsiteY113" fmla="*/ 2683006 h 3078654"/>
              <a:gd name="connsiteX114" fmla="*/ 1184618 w 2067914"/>
              <a:gd name="connsiteY114" fmla="*/ 2723735 h 3078654"/>
              <a:gd name="connsiteX115" fmla="*/ 1172982 w 2067914"/>
              <a:gd name="connsiteY115" fmla="*/ 2799373 h 3078654"/>
              <a:gd name="connsiteX116" fmla="*/ 1126435 w 2067914"/>
              <a:gd name="connsiteY116" fmla="*/ 2875012 h 3078654"/>
              <a:gd name="connsiteX117" fmla="*/ 1149708 w 2067914"/>
              <a:gd name="connsiteY117" fmla="*/ 2904104 h 3078654"/>
              <a:gd name="connsiteX118" fmla="*/ 1114798 w 2067914"/>
              <a:gd name="connsiteY118" fmla="*/ 2968106 h 3078654"/>
              <a:gd name="connsiteX119" fmla="*/ 1079888 w 2067914"/>
              <a:gd name="connsiteY119" fmla="*/ 2985561 h 3078654"/>
              <a:gd name="connsiteX120" fmla="*/ 1068251 w 2067914"/>
              <a:gd name="connsiteY120" fmla="*/ 3020471 h 3078654"/>
              <a:gd name="connsiteX121" fmla="*/ 1050796 w 2067914"/>
              <a:gd name="connsiteY121" fmla="*/ 3020471 h 3078654"/>
              <a:gd name="connsiteX122" fmla="*/ 992612 w 2067914"/>
              <a:gd name="connsiteY122" fmla="*/ 2985561 h 3078654"/>
              <a:gd name="connsiteX123" fmla="*/ 957702 w 2067914"/>
              <a:gd name="connsiteY123" fmla="*/ 2985561 h 3078654"/>
              <a:gd name="connsiteX124" fmla="*/ 928610 w 2067914"/>
              <a:gd name="connsiteY124" fmla="*/ 2962287 h 3078654"/>
              <a:gd name="connsiteX125" fmla="*/ 916974 w 2067914"/>
              <a:gd name="connsiteY125" fmla="*/ 3008834 h 3078654"/>
              <a:gd name="connsiteX126" fmla="*/ 870427 w 2067914"/>
              <a:gd name="connsiteY126" fmla="*/ 3014652 h 3078654"/>
              <a:gd name="connsiteX127" fmla="*/ 841335 w 2067914"/>
              <a:gd name="connsiteY127" fmla="*/ 3078654 h 3078654"/>
              <a:gd name="connsiteX128" fmla="*/ 812243 w 2067914"/>
              <a:gd name="connsiteY128" fmla="*/ 3078654 h 3078654"/>
              <a:gd name="connsiteX129" fmla="*/ 783151 w 2067914"/>
              <a:gd name="connsiteY129" fmla="*/ 3072836 h 3078654"/>
              <a:gd name="connsiteX130" fmla="*/ 777333 w 2067914"/>
              <a:gd name="connsiteY130" fmla="*/ 3037926 h 3078654"/>
              <a:gd name="connsiteX131" fmla="*/ 690058 w 2067914"/>
              <a:gd name="connsiteY131" fmla="*/ 3003016 h 3078654"/>
              <a:gd name="connsiteX132" fmla="*/ 690058 w 2067914"/>
              <a:gd name="connsiteY132" fmla="*/ 2968106 h 3078654"/>
              <a:gd name="connsiteX133" fmla="*/ 637692 w 2067914"/>
              <a:gd name="connsiteY133" fmla="*/ 2956469 h 3078654"/>
              <a:gd name="connsiteX134" fmla="*/ 701694 w 2067914"/>
              <a:gd name="connsiteY134" fmla="*/ 2909922 h 3078654"/>
              <a:gd name="connsiteX135" fmla="*/ 690058 w 2067914"/>
              <a:gd name="connsiteY135" fmla="*/ 2851739 h 3078654"/>
              <a:gd name="connsiteX136" fmla="*/ 620237 w 2067914"/>
              <a:gd name="connsiteY136" fmla="*/ 2840102 h 3078654"/>
              <a:gd name="connsiteX137" fmla="*/ 468960 w 2067914"/>
              <a:gd name="connsiteY137" fmla="*/ 2857557 h 3078654"/>
              <a:gd name="connsiteX138" fmla="*/ 445686 w 2067914"/>
              <a:gd name="connsiteY138" fmla="*/ 2805192 h 3078654"/>
              <a:gd name="connsiteX139" fmla="*/ 375866 w 2067914"/>
              <a:gd name="connsiteY139" fmla="*/ 2764463 h 3078654"/>
              <a:gd name="connsiteX140" fmla="*/ 335138 w 2067914"/>
              <a:gd name="connsiteY140" fmla="*/ 2776100 h 3078654"/>
              <a:gd name="connsiteX141" fmla="*/ 253681 w 2067914"/>
              <a:gd name="connsiteY141" fmla="*/ 2712098 h 3078654"/>
              <a:gd name="connsiteX142" fmla="*/ 167569 w 2067914"/>
              <a:gd name="connsiteY142" fmla="*/ 2712098 h 3078654"/>
              <a:gd name="connsiteX143" fmla="*/ 164078 w 2067914"/>
              <a:gd name="connsiteY143" fmla="*/ 2642278 h 3078654"/>
              <a:gd name="connsiteX144" fmla="*/ 174551 w 2067914"/>
              <a:gd name="connsiteY144" fmla="*/ 2624823 h 3078654"/>
              <a:gd name="connsiteX145" fmla="*/ 195497 w 2067914"/>
              <a:gd name="connsiteY145" fmla="*/ 2589913 h 3078654"/>
              <a:gd name="connsiteX146" fmla="*/ 219934 w 2067914"/>
              <a:gd name="connsiteY146" fmla="*/ 2537548 h 3078654"/>
              <a:gd name="connsiteX147" fmla="*/ 195497 w 2067914"/>
              <a:gd name="connsiteY147" fmla="*/ 2495656 h 3078654"/>
              <a:gd name="connsiteX148" fmla="*/ 153605 w 2067914"/>
              <a:gd name="connsiteY148" fmla="*/ 2474710 h 3078654"/>
              <a:gd name="connsiteX149" fmla="*/ 143132 w 2067914"/>
              <a:gd name="connsiteY149" fmla="*/ 2457255 h 3078654"/>
              <a:gd name="connsiteX150" fmla="*/ 160587 w 2067914"/>
              <a:gd name="connsiteY150" fmla="*/ 2401398 h 3078654"/>
              <a:gd name="connsiteX151" fmla="*/ 146623 w 2067914"/>
              <a:gd name="connsiteY151" fmla="*/ 2356015 h 3078654"/>
              <a:gd name="connsiteX152" fmla="*/ 216443 w 2067914"/>
              <a:gd name="connsiteY152" fmla="*/ 2307141 h 3078654"/>
              <a:gd name="connsiteX153" fmla="*/ 160587 w 2067914"/>
              <a:gd name="connsiteY153" fmla="*/ 2272231 h 3078654"/>
              <a:gd name="connsiteX154" fmla="*/ 160587 w 2067914"/>
              <a:gd name="connsiteY154" fmla="*/ 2254776 h 3078654"/>
              <a:gd name="connsiteX155" fmla="*/ 192006 w 2067914"/>
              <a:gd name="connsiteY155" fmla="*/ 2233830 h 3078654"/>
              <a:gd name="connsiteX156" fmla="*/ 195497 w 2067914"/>
              <a:gd name="connsiteY156" fmla="*/ 2202411 h 3078654"/>
              <a:gd name="connsiteX157" fmla="*/ 94257 w 2067914"/>
              <a:gd name="connsiteY157" fmla="*/ 2143064 h 3078654"/>
              <a:gd name="connsiteX158" fmla="*/ 97748 w 2067914"/>
              <a:gd name="connsiteY158" fmla="*/ 2087208 h 3078654"/>
              <a:gd name="connsiteX159" fmla="*/ 59347 w 2067914"/>
              <a:gd name="connsiteY159" fmla="*/ 2066262 h 3078654"/>
              <a:gd name="connsiteX160" fmla="*/ 76802 w 2067914"/>
              <a:gd name="connsiteY160" fmla="*/ 2013896 h 3078654"/>
              <a:gd name="connsiteX161" fmla="*/ 38401 w 2067914"/>
              <a:gd name="connsiteY161" fmla="*/ 1985968 h 3078654"/>
              <a:gd name="connsiteX162" fmla="*/ 38401 w 2067914"/>
              <a:gd name="connsiteY162" fmla="*/ 1944076 h 3078654"/>
              <a:gd name="connsiteX163" fmla="*/ 0 w 2067914"/>
              <a:gd name="connsiteY163" fmla="*/ 1923130 h 3078654"/>
              <a:gd name="connsiteX164" fmla="*/ 6982 w 2067914"/>
              <a:gd name="connsiteY164" fmla="*/ 1898693 h 3078654"/>
              <a:gd name="connsiteX165" fmla="*/ 55856 w 2067914"/>
              <a:gd name="connsiteY165" fmla="*/ 1870765 h 3078654"/>
              <a:gd name="connsiteX166" fmla="*/ 55856 w 2067914"/>
              <a:gd name="connsiteY166" fmla="*/ 1846328 h 3078654"/>
              <a:gd name="connsiteX167" fmla="*/ 38401 w 2067914"/>
              <a:gd name="connsiteY167" fmla="*/ 1821891 h 3078654"/>
              <a:gd name="connsiteX168" fmla="*/ 111713 w 2067914"/>
              <a:gd name="connsiteY168" fmla="*/ 1755562 h 3078654"/>
              <a:gd name="connsiteX169" fmla="*/ 94257 w 2067914"/>
              <a:gd name="connsiteY169" fmla="*/ 1720652 h 3078654"/>
              <a:gd name="connsiteX170" fmla="*/ 132659 w 2067914"/>
              <a:gd name="connsiteY170" fmla="*/ 1647340 h 3078654"/>
              <a:gd name="connsiteX171" fmla="*/ 111713 w 2067914"/>
              <a:gd name="connsiteY171" fmla="*/ 1619412 h 3078654"/>
              <a:gd name="connsiteX172" fmla="*/ 195497 w 2067914"/>
              <a:gd name="connsiteY172" fmla="*/ 1542610 h 3078654"/>
              <a:gd name="connsiteX173" fmla="*/ 247862 w 2067914"/>
              <a:gd name="connsiteY173" fmla="*/ 1448353 h 3078654"/>
              <a:gd name="connsiteX174" fmla="*/ 230407 w 2067914"/>
              <a:gd name="connsiteY174" fmla="*/ 1361078 h 3078654"/>
              <a:gd name="connsiteX175" fmla="*/ 181533 w 2067914"/>
              <a:gd name="connsiteY175" fmla="*/ 1312204 h 3078654"/>
              <a:gd name="connsiteX176" fmla="*/ 216443 w 2067914"/>
              <a:gd name="connsiteY176" fmla="*/ 1284276 h 3078654"/>
              <a:gd name="connsiteX177" fmla="*/ 272299 w 2067914"/>
              <a:gd name="connsiteY177" fmla="*/ 1190018 h 3078654"/>
              <a:gd name="connsiteX178" fmla="*/ 198988 w 2067914"/>
              <a:gd name="connsiteY178" fmla="*/ 1148126 h 3078654"/>
              <a:gd name="connsiteX179" fmla="*/ 195497 w 2067914"/>
              <a:gd name="connsiteY179" fmla="*/ 1067833 h 3078654"/>
              <a:gd name="connsiteX180" fmla="*/ 247862 w 2067914"/>
              <a:gd name="connsiteY180" fmla="*/ 1036414 h 3078654"/>
              <a:gd name="connsiteX181" fmla="*/ 293245 w 2067914"/>
              <a:gd name="connsiteY181" fmla="*/ 1071324 h 3078654"/>
              <a:gd name="connsiteX182" fmla="*/ 321174 w 2067914"/>
              <a:gd name="connsiteY182" fmla="*/ 1050378 h 3078654"/>
              <a:gd name="connsiteX183" fmla="*/ 293245 w 2067914"/>
              <a:gd name="connsiteY183" fmla="*/ 956121 h 3078654"/>
              <a:gd name="connsiteX184" fmla="*/ 293245 w 2067914"/>
              <a:gd name="connsiteY184" fmla="*/ 921211 h 3078654"/>
              <a:gd name="connsiteX185" fmla="*/ 279281 w 2067914"/>
              <a:gd name="connsiteY185" fmla="*/ 879318 h 3078654"/>
              <a:gd name="connsiteX186" fmla="*/ 293245 w 2067914"/>
              <a:gd name="connsiteY186" fmla="*/ 725714 h 3078654"/>
              <a:gd name="connsiteX187" fmla="*/ 272299 w 2067914"/>
              <a:gd name="connsiteY187" fmla="*/ 676840 h 3078654"/>
              <a:gd name="connsiteX188" fmla="*/ 324665 w 2067914"/>
              <a:gd name="connsiteY188" fmla="*/ 645421 h 3078654"/>
              <a:gd name="connsiteX189" fmla="*/ 331647 w 2067914"/>
              <a:gd name="connsiteY189" fmla="*/ 624475 h 3078654"/>
              <a:gd name="connsiteX190" fmla="*/ 303718 w 2067914"/>
              <a:gd name="connsiteY190" fmla="*/ 565128 h 3078654"/>
              <a:gd name="connsiteX191" fmla="*/ 331647 w 2067914"/>
              <a:gd name="connsiteY191" fmla="*/ 537200 h 3078654"/>
              <a:gd name="connsiteX192" fmla="*/ 300227 w 2067914"/>
              <a:gd name="connsiteY192" fmla="*/ 502289 h 3078654"/>
              <a:gd name="connsiteX193" fmla="*/ 335138 w 2067914"/>
              <a:gd name="connsiteY193" fmla="*/ 481343 h 3078654"/>
              <a:gd name="connsiteX194" fmla="*/ 359575 w 2067914"/>
              <a:gd name="connsiteY194" fmla="*/ 415014 h 3078654"/>
              <a:gd name="connsiteX195" fmla="*/ 415431 w 2067914"/>
              <a:gd name="connsiteY195" fmla="*/ 397559 h 3078654"/>
              <a:gd name="connsiteX196" fmla="*/ 415431 w 2067914"/>
              <a:gd name="connsiteY196" fmla="*/ 359158 h 3078654"/>
              <a:gd name="connsiteX197" fmla="*/ 467796 w 2067914"/>
              <a:gd name="connsiteY197" fmla="*/ 415014 h 3078654"/>
              <a:gd name="connsiteX198" fmla="*/ 509688 w 2067914"/>
              <a:gd name="connsiteY198" fmla="*/ 415014 h 3078654"/>
              <a:gd name="connsiteX199" fmla="*/ 593473 w 2067914"/>
              <a:gd name="connsiteY199" fmla="*/ 366140 h 3078654"/>
              <a:gd name="connsiteX200" fmla="*/ 638856 w 2067914"/>
              <a:gd name="connsiteY200" fmla="*/ 366140 h 3078654"/>
              <a:gd name="connsiteX201" fmla="*/ 638856 w 2067914"/>
              <a:gd name="connsiteY201" fmla="*/ 313775 h 3078654"/>
              <a:gd name="connsiteX202" fmla="*/ 712167 w 2067914"/>
              <a:gd name="connsiteY202" fmla="*/ 257919 h 3078654"/>
              <a:gd name="connsiteX203" fmla="*/ 775006 w 2067914"/>
              <a:gd name="connsiteY203" fmla="*/ 247446 h 3078654"/>
              <a:gd name="connsiteX204" fmla="*/ 855299 w 2067914"/>
              <a:gd name="connsiteY204" fmla="*/ 184608 h 3078654"/>
              <a:gd name="connsiteX205" fmla="*/ 893700 w 2067914"/>
              <a:gd name="connsiteY205" fmla="*/ 184608 h 3078654"/>
              <a:gd name="connsiteX206" fmla="*/ 904173 w 2067914"/>
              <a:gd name="connsiteY206" fmla="*/ 160171 h 3078654"/>
              <a:gd name="connsiteX207" fmla="*/ 932101 w 2067914"/>
              <a:gd name="connsiteY207" fmla="*/ 146207 h 3078654"/>
              <a:gd name="connsiteX208" fmla="*/ 960030 w 2067914"/>
              <a:gd name="connsiteY208" fmla="*/ 160171 h 3078654"/>
              <a:gd name="connsiteX209" fmla="*/ 960030 w 2067914"/>
              <a:gd name="connsiteY209" fmla="*/ 181117 h 3078654"/>
              <a:gd name="connsiteX210" fmla="*/ 977485 w 2067914"/>
              <a:gd name="connsiteY210" fmla="*/ 216027 h 3078654"/>
              <a:gd name="connsiteX211" fmla="*/ 1022868 w 2067914"/>
              <a:gd name="connsiteY211" fmla="*/ 181117 h 3078654"/>
              <a:gd name="connsiteX212" fmla="*/ 1036832 w 2067914"/>
              <a:gd name="connsiteY212" fmla="*/ 160171 h 3078654"/>
              <a:gd name="connsiteX213" fmla="*/ 1082215 w 2067914"/>
              <a:gd name="connsiteY213" fmla="*/ 160171 h 3078654"/>
              <a:gd name="connsiteX214" fmla="*/ 1096179 w 2067914"/>
              <a:gd name="connsiteY214" fmla="*/ 146207 h 3078654"/>
              <a:gd name="connsiteX215" fmla="*/ 1162508 w 2067914"/>
              <a:gd name="connsiteY215" fmla="*/ 142716 h 3078654"/>
              <a:gd name="connsiteX216" fmla="*/ 1232329 w 2067914"/>
              <a:gd name="connsiteY216" fmla="*/ 181117 h 3078654"/>
              <a:gd name="connsiteX217" fmla="*/ 1305640 w 2067914"/>
              <a:gd name="connsiteY217" fmla="*/ 146207 h 3078654"/>
              <a:gd name="connsiteX218" fmla="*/ 1295167 w 2067914"/>
              <a:gd name="connsiteY218" fmla="*/ 97332 h 3078654"/>
              <a:gd name="connsiteX219" fmla="*/ 1302149 w 2067914"/>
              <a:gd name="connsiteY219" fmla="*/ 72895 h 3078654"/>
              <a:gd name="connsiteX220" fmla="*/ 1385934 w 2067914"/>
              <a:gd name="connsiteY220" fmla="*/ 44967 h 3078654"/>
              <a:gd name="connsiteX221" fmla="*/ 1445281 w 2067914"/>
              <a:gd name="connsiteY221" fmla="*/ 3075 h 307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2067914" h="3078654">
                <a:moveTo>
                  <a:pt x="1442406" y="0"/>
                </a:moveTo>
                <a:lnTo>
                  <a:pt x="1446444" y="748"/>
                </a:lnTo>
                <a:lnTo>
                  <a:pt x="1510446" y="99660"/>
                </a:lnTo>
                <a:lnTo>
                  <a:pt x="1545775" y="160682"/>
                </a:lnTo>
                <a:lnTo>
                  <a:pt x="1632269" y="246255"/>
                </a:lnTo>
                <a:lnTo>
                  <a:pt x="1667541" y="215882"/>
                </a:lnTo>
                <a:lnTo>
                  <a:pt x="1697914" y="251153"/>
                </a:lnTo>
                <a:lnTo>
                  <a:pt x="1660193" y="314348"/>
                </a:lnTo>
                <a:lnTo>
                  <a:pt x="1691302" y="395056"/>
                </a:lnTo>
                <a:lnTo>
                  <a:pt x="1668033" y="430451"/>
                </a:lnTo>
                <a:lnTo>
                  <a:pt x="1683220" y="448087"/>
                </a:lnTo>
                <a:lnTo>
                  <a:pt x="1706612" y="466334"/>
                </a:lnTo>
                <a:lnTo>
                  <a:pt x="1746905" y="423959"/>
                </a:lnTo>
                <a:lnTo>
                  <a:pt x="1747394" y="362111"/>
                </a:lnTo>
                <a:lnTo>
                  <a:pt x="1776419" y="360151"/>
                </a:lnTo>
                <a:lnTo>
                  <a:pt x="1791853" y="485071"/>
                </a:lnTo>
                <a:lnTo>
                  <a:pt x="1745192" y="502219"/>
                </a:lnTo>
                <a:lnTo>
                  <a:pt x="1767482" y="590520"/>
                </a:lnTo>
                <a:lnTo>
                  <a:pt x="1799081" y="609380"/>
                </a:lnTo>
                <a:lnTo>
                  <a:pt x="1806061" y="626403"/>
                </a:lnTo>
                <a:lnTo>
                  <a:pt x="1765768" y="668778"/>
                </a:lnTo>
                <a:lnTo>
                  <a:pt x="1780343" y="694619"/>
                </a:lnTo>
                <a:lnTo>
                  <a:pt x="1845741" y="592232"/>
                </a:lnTo>
                <a:lnTo>
                  <a:pt x="1861664" y="655305"/>
                </a:lnTo>
                <a:lnTo>
                  <a:pt x="1806308" y="733688"/>
                </a:lnTo>
                <a:lnTo>
                  <a:pt x="1862522" y="754384"/>
                </a:lnTo>
                <a:lnTo>
                  <a:pt x="1843662" y="785982"/>
                </a:lnTo>
                <a:lnTo>
                  <a:pt x="1862646" y="808027"/>
                </a:lnTo>
                <a:lnTo>
                  <a:pt x="1914941" y="770672"/>
                </a:lnTo>
                <a:lnTo>
                  <a:pt x="1956704" y="819170"/>
                </a:lnTo>
                <a:lnTo>
                  <a:pt x="1891918" y="913352"/>
                </a:lnTo>
                <a:lnTo>
                  <a:pt x="1968218" y="886040"/>
                </a:lnTo>
                <a:lnTo>
                  <a:pt x="1970912" y="960501"/>
                </a:lnTo>
                <a:lnTo>
                  <a:pt x="1931233" y="994672"/>
                </a:lnTo>
                <a:lnTo>
                  <a:pt x="1976058" y="1002142"/>
                </a:lnTo>
                <a:lnTo>
                  <a:pt x="2050520" y="999447"/>
                </a:lnTo>
                <a:lnTo>
                  <a:pt x="2039865" y="1031657"/>
                </a:lnTo>
                <a:lnTo>
                  <a:pt x="1984387" y="1056397"/>
                </a:lnTo>
                <a:lnTo>
                  <a:pt x="1953524" y="1082974"/>
                </a:lnTo>
                <a:lnTo>
                  <a:pt x="1972507" y="1105018"/>
                </a:lnTo>
                <a:lnTo>
                  <a:pt x="2034967" y="1097301"/>
                </a:lnTo>
                <a:lnTo>
                  <a:pt x="2031295" y="1146534"/>
                </a:lnTo>
                <a:lnTo>
                  <a:pt x="2067914" y="1153393"/>
                </a:lnTo>
                <a:lnTo>
                  <a:pt x="2061667" y="1181806"/>
                </a:lnTo>
                <a:lnTo>
                  <a:pt x="1997370" y="1214139"/>
                </a:lnTo>
                <a:lnTo>
                  <a:pt x="1987328" y="1238144"/>
                </a:lnTo>
                <a:lnTo>
                  <a:pt x="1917274" y="1237043"/>
                </a:lnTo>
                <a:lnTo>
                  <a:pt x="1985614" y="1316403"/>
                </a:lnTo>
                <a:lnTo>
                  <a:pt x="1987575" y="1345428"/>
                </a:lnTo>
                <a:lnTo>
                  <a:pt x="2019173" y="1364289"/>
                </a:lnTo>
                <a:lnTo>
                  <a:pt x="2017336" y="1388905"/>
                </a:lnTo>
                <a:lnTo>
                  <a:pt x="1934055" y="1399195"/>
                </a:lnTo>
                <a:lnTo>
                  <a:pt x="1899886" y="1359515"/>
                </a:lnTo>
                <a:lnTo>
                  <a:pt x="1861429" y="1377273"/>
                </a:lnTo>
                <a:lnTo>
                  <a:pt x="1899397" y="1421362"/>
                </a:lnTo>
                <a:lnTo>
                  <a:pt x="1853730" y="1435124"/>
                </a:lnTo>
                <a:lnTo>
                  <a:pt x="1853730" y="1490245"/>
                </a:lnTo>
                <a:lnTo>
                  <a:pt x="1824638" y="1565884"/>
                </a:lnTo>
                <a:lnTo>
                  <a:pt x="1929368" y="1466972"/>
                </a:lnTo>
                <a:lnTo>
                  <a:pt x="1941005" y="1612430"/>
                </a:lnTo>
                <a:lnTo>
                  <a:pt x="1987552" y="1612430"/>
                </a:lnTo>
                <a:lnTo>
                  <a:pt x="1987552" y="1658977"/>
                </a:lnTo>
                <a:lnTo>
                  <a:pt x="1917732" y="1682251"/>
                </a:lnTo>
                <a:lnTo>
                  <a:pt x="1888640" y="1763707"/>
                </a:lnTo>
                <a:lnTo>
                  <a:pt x="1847911" y="1775344"/>
                </a:lnTo>
                <a:lnTo>
                  <a:pt x="1847911" y="1798618"/>
                </a:lnTo>
                <a:lnTo>
                  <a:pt x="1853730" y="1827709"/>
                </a:lnTo>
                <a:lnTo>
                  <a:pt x="1911913" y="1821891"/>
                </a:lnTo>
                <a:lnTo>
                  <a:pt x="1952642" y="1775344"/>
                </a:lnTo>
                <a:lnTo>
                  <a:pt x="1975915" y="1792799"/>
                </a:lnTo>
                <a:lnTo>
                  <a:pt x="1906095" y="1897529"/>
                </a:lnTo>
                <a:lnTo>
                  <a:pt x="1859548" y="1880074"/>
                </a:lnTo>
                <a:lnTo>
                  <a:pt x="1818820" y="1961531"/>
                </a:lnTo>
                <a:lnTo>
                  <a:pt x="1830456" y="1996441"/>
                </a:lnTo>
                <a:lnTo>
                  <a:pt x="1824638" y="2013896"/>
                </a:lnTo>
                <a:lnTo>
                  <a:pt x="1766454" y="2019715"/>
                </a:lnTo>
                <a:lnTo>
                  <a:pt x="1760636" y="2048807"/>
                </a:lnTo>
                <a:lnTo>
                  <a:pt x="1877003" y="2013896"/>
                </a:lnTo>
                <a:lnTo>
                  <a:pt x="1847911" y="2072080"/>
                </a:lnTo>
                <a:lnTo>
                  <a:pt x="1754818" y="2095353"/>
                </a:lnTo>
                <a:lnTo>
                  <a:pt x="1783909" y="2147718"/>
                </a:lnTo>
                <a:lnTo>
                  <a:pt x="1748999" y="2159355"/>
                </a:lnTo>
                <a:lnTo>
                  <a:pt x="1748999" y="2188447"/>
                </a:lnTo>
                <a:lnTo>
                  <a:pt x="1813001" y="2194265"/>
                </a:lnTo>
                <a:lnTo>
                  <a:pt x="1813001" y="2258267"/>
                </a:lnTo>
                <a:lnTo>
                  <a:pt x="1702452" y="2287359"/>
                </a:lnTo>
                <a:lnTo>
                  <a:pt x="1778091" y="2316450"/>
                </a:lnTo>
                <a:lnTo>
                  <a:pt x="1731544" y="2374634"/>
                </a:lnTo>
                <a:lnTo>
                  <a:pt x="1679179" y="2374634"/>
                </a:lnTo>
                <a:lnTo>
                  <a:pt x="1708271" y="2409544"/>
                </a:lnTo>
                <a:lnTo>
                  <a:pt x="1766454" y="2456091"/>
                </a:lnTo>
                <a:lnTo>
                  <a:pt x="1737362" y="2473546"/>
                </a:lnTo>
                <a:lnTo>
                  <a:pt x="1679179" y="2456091"/>
                </a:lnTo>
                <a:lnTo>
                  <a:pt x="1638450" y="2456091"/>
                </a:lnTo>
                <a:lnTo>
                  <a:pt x="1638450" y="2485183"/>
                </a:lnTo>
                <a:lnTo>
                  <a:pt x="1690816" y="2520093"/>
                </a:lnTo>
                <a:lnTo>
                  <a:pt x="1655906" y="2555003"/>
                </a:lnTo>
                <a:lnTo>
                  <a:pt x="1679179" y="2584095"/>
                </a:lnTo>
                <a:lnTo>
                  <a:pt x="1655906" y="2601550"/>
                </a:lnTo>
                <a:lnTo>
                  <a:pt x="1586085" y="2584095"/>
                </a:lnTo>
                <a:lnTo>
                  <a:pt x="1562812" y="2595731"/>
                </a:lnTo>
                <a:lnTo>
                  <a:pt x="1510446" y="2549184"/>
                </a:lnTo>
                <a:lnTo>
                  <a:pt x="1510446" y="2653915"/>
                </a:lnTo>
                <a:lnTo>
                  <a:pt x="1492991" y="2677188"/>
                </a:lnTo>
                <a:lnTo>
                  <a:pt x="1504628" y="2712098"/>
                </a:lnTo>
                <a:lnTo>
                  <a:pt x="1487173" y="2729553"/>
                </a:lnTo>
                <a:lnTo>
                  <a:pt x="1417353" y="2683006"/>
                </a:lnTo>
                <a:lnTo>
                  <a:pt x="1417353" y="2630641"/>
                </a:lnTo>
                <a:lnTo>
                  <a:pt x="1376624" y="2619005"/>
                </a:lnTo>
                <a:lnTo>
                  <a:pt x="1376624" y="2677188"/>
                </a:lnTo>
                <a:lnTo>
                  <a:pt x="1324259" y="2653915"/>
                </a:lnTo>
                <a:lnTo>
                  <a:pt x="1207892" y="2630641"/>
                </a:lnTo>
                <a:lnTo>
                  <a:pt x="1172982" y="2630641"/>
                </a:lnTo>
                <a:lnTo>
                  <a:pt x="1161345" y="2683006"/>
                </a:lnTo>
                <a:lnTo>
                  <a:pt x="1184618" y="2723735"/>
                </a:lnTo>
                <a:lnTo>
                  <a:pt x="1172982" y="2799373"/>
                </a:lnTo>
                <a:lnTo>
                  <a:pt x="1126435" y="2875012"/>
                </a:lnTo>
                <a:lnTo>
                  <a:pt x="1149708" y="2904104"/>
                </a:lnTo>
                <a:lnTo>
                  <a:pt x="1114798" y="2968106"/>
                </a:lnTo>
                <a:lnTo>
                  <a:pt x="1079888" y="2985561"/>
                </a:lnTo>
                <a:lnTo>
                  <a:pt x="1068251" y="3020471"/>
                </a:lnTo>
                <a:lnTo>
                  <a:pt x="1050796" y="3020471"/>
                </a:lnTo>
                <a:lnTo>
                  <a:pt x="992612" y="2985561"/>
                </a:lnTo>
                <a:lnTo>
                  <a:pt x="957702" y="2985561"/>
                </a:lnTo>
                <a:lnTo>
                  <a:pt x="928610" y="2962287"/>
                </a:lnTo>
                <a:lnTo>
                  <a:pt x="916974" y="3008834"/>
                </a:lnTo>
                <a:lnTo>
                  <a:pt x="870427" y="3014652"/>
                </a:lnTo>
                <a:lnTo>
                  <a:pt x="841335" y="3078654"/>
                </a:lnTo>
                <a:lnTo>
                  <a:pt x="812243" y="3078654"/>
                </a:lnTo>
                <a:lnTo>
                  <a:pt x="783151" y="3072836"/>
                </a:lnTo>
                <a:lnTo>
                  <a:pt x="777333" y="3037926"/>
                </a:lnTo>
                <a:lnTo>
                  <a:pt x="690058" y="3003016"/>
                </a:lnTo>
                <a:lnTo>
                  <a:pt x="690058" y="2968106"/>
                </a:lnTo>
                <a:lnTo>
                  <a:pt x="637692" y="2956469"/>
                </a:lnTo>
                <a:lnTo>
                  <a:pt x="701694" y="2909922"/>
                </a:lnTo>
                <a:lnTo>
                  <a:pt x="690058" y="2851739"/>
                </a:lnTo>
                <a:lnTo>
                  <a:pt x="620237" y="2840102"/>
                </a:lnTo>
                <a:lnTo>
                  <a:pt x="468960" y="2857557"/>
                </a:lnTo>
                <a:lnTo>
                  <a:pt x="445686" y="2805192"/>
                </a:lnTo>
                <a:lnTo>
                  <a:pt x="375866" y="2764463"/>
                </a:lnTo>
                <a:lnTo>
                  <a:pt x="335138" y="2776100"/>
                </a:lnTo>
                <a:lnTo>
                  <a:pt x="253681" y="2712098"/>
                </a:lnTo>
                <a:lnTo>
                  <a:pt x="167569" y="2712098"/>
                </a:lnTo>
                <a:lnTo>
                  <a:pt x="164078" y="2642278"/>
                </a:lnTo>
                <a:lnTo>
                  <a:pt x="174551" y="2624823"/>
                </a:lnTo>
                <a:lnTo>
                  <a:pt x="195497" y="2589913"/>
                </a:lnTo>
                <a:lnTo>
                  <a:pt x="219934" y="2537548"/>
                </a:lnTo>
                <a:lnTo>
                  <a:pt x="195497" y="2495656"/>
                </a:lnTo>
                <a:lnTo>
                  <a:pt x="153605" y="2474710"/>
                </a:lnTo>
                <a:lnTo>
                  <a:pt x="143132" y="2457255"/>
                </a:lnTo>
                <a:lnTo>
                  <a:pt x="160587" y="2401398"/>
                </a:lnTo>
                <a:lnTo>
                  <a:pt x="146623" y="2356015"/>
                </a:lnTo>
                <a:lnTo>
                  <a:pt x="216443" y="2307141"/>
                </a:lnTo>
                <a:lnTo>
                  <a:pt x="160587" y="2272231"/>
                </a:lnTo>
                <a:lnTo>
                  <a:pt x="160587" y="2254776"/>
                </a:lnTo>
                <a:lnTo>
                  <a:pt x="192006" y="2233830"/>
                </a:lnTo>
                <a:lnTo>
                  <a:pt x="195497" y="2202411"/>
                </a:lnTo>
                <a:lnTo>
                  <a:pt x="94257" y="2143064"/>
                </a:lnTo>
                <a:lnTo>
                  <a:pt x="97748" y="2087208"/>
                </a:lnTo>
                <a:lnTo>
                  <a:pt x="59347" y="2066262"/>
                </a:lnTo>
                <a:lnTo>
                  <a:pt x="76802" y="2013896"/>
                </a:lnTo>
                <a:lnTo>
                  <a:pt x="38401" y="1985968"/>
                </a:lnTo>
                <a:lnTo>
                  <a:pt x="38401" y="1944076"/>
                </a:lnTo>
                <a:lnTo>
                  <a:pt x="0" y="1923130"/>
                </a:lnTo>
                <a:lnTo>
                  <a:pt x="6982" y="1898693"/>
                </a:lnTo>
                <a:lnTo>
                  <a:pt x="55856" y="1870765"/>
                </a:lnTo>
                <a:lnTo>
                  <a:pt x="55856" y="1846328"/>
                </a:lnTo>
                <a:lnTo>
                  <a:pt x="38401" y="1821891"/>
                </a:lnTo>
                <a:lnTo>
                  <a:pt x="111713" y="1755562"/>
                </a:lnTo>
                <a:lnTo>
                  <a:pt x="94257" y="1720652"/>
                </a:lnTo>
                <a:lnTo>
                  <a:pt x="132659" y="1647340"/>
                </a:lnTo>
                <a:lnTo>
                  <a:pt x="111713" y="1619412"/>
                </a:lnTo>
                <a:lnTo>
                  <a:pt x="195497" y="1542610"/>
                </a:lnTo>
                <a:lnTo>
                  <a:pt x="247862" y="1448353"/>
                </a:lnTo>
                <a:lnTo>
                  <a:pt x="230407" y="1361078"/>
                </a:lnTo>
                <a:lnTo>
                  <a:pt x="181533" y="1312204"/>
                </a:lnTo>
                <a:lnTo>
                  <a:pt x="216443" y="1284276"/>
                </a:lnTo>
                <a:lnTo>
                  <a:pt x="272299" y="1190018"/>
                </a:lnTo>
                <a:lnTo>
                  <a:pt x="198988" y="1148126"/>
                </a:lnTo>
                <a:lnTo>
                  <a:pt x="195497" y="1067833"/>
                </a:lnTo>
                <a:lnTo>
                  <a:pt x="247862" y="1036414"/>
                </a:lnTo>
                <a:lnTo>
                  <a:pt x="293245" y="1071324"/>
                </a:lnTo>
                <a:lnTo>
                  <a:pt x="321174" y="1050378"/>
                </a:lnTo>
                <a:lnTo>
                  <a:pt x="293245" y="956121"/>
                </a:lnTo>
                <a:lnTo>
                  <a:pt x="293245" y="921211"/>
                </a:lnTo>
                <a:lnTo>
                  <a:pt x="279281" y="879318"/>
                </a:lnTo>
                <a:lnTo>
                  <a:pt x="293245" y="725714"/>
                </a:lnTo>
                <a:lnTo>
                  <a:pt x="272299" y="676840"/>
                </a:lnTo>
                <a:lnTo>
                  <a:pt x="324665" y="645421"/>
                </a:lnTo>
                <a:lnTo>
                  <a:pt x="331647" y="624475"/>
                </a:lnTo>
                <a:lnTo>
                  <a:pt x="303718" y="565128"/>
                </a:lnTo>
                <a:lnTo>
                  <a:pt x="331647" y="537200"/>
                </a:lnTo>
                <a:lnTo>
                  <a:pt x="300227" y="502289"/>
                </a:lnTo>
                <a:lnTo>
                  <a:pt x="335138" y="481343"/>
                </a:lnTo>
                <a:lnTo>
                  <a:pt x="359575" y="415014"/>
                </a:lnTo>
                <a:lnTo>
                  <a:pt x="415431" y="397559"/>
                </a:lnTo>
                <a:lnTo>
                  <a:pt x="415431" y="359158"/>
                </a:lnTo>
                <a:lnTo>
                  <a:pt x="467796" y="415014"/>
                </a:lnTo>
                <a:lnTo>
                  <a:pt x="509688" y="415014"/>
                </a:lnTo>
                <a:lnTo>
                  <a:pt x="593473" y="366140"/>
                </a:lnTo>
                <a:lnTo>
                  <a:pt x="638856" y="366140"/>
                </a:lnTo>
                <a:lnTo>
                  <a:pt x="638856" y="313775"/>
                </a:lnTo>
                <a:lnTo>
                  <a:pt x="712167" y="257919"/>
                </a:lnTo>
                <a:lnTo>
                  <a:pt x="775006" y="247446"/>
                </a:lnTo>
                <a:lnTo>
                  <a:pt x="855299" y="184608"/>
                </a:lnTo>
                <a:lnTo>
                  <a:pt x="893700" y="184608"/>
                </a:lnTo>
                <a:lnTo>
                  <a:pt x="904173" y="160171"/>
                </a:lnTo>
                <a:lnTo>
                  <a:pt x="932101" y="146207"/>
                </a:lnTo>
                <a:lnTo>
                  <a:pt x="960030" y="160171"/>
                </a:lnTo>
                <a:lnTo>
                  <a:pt x="960030" y="181117"/>
                </a:lnTo>
                <a:lnTo>
                  <a:pt x="977485" y="216027"/>
                </a:lnTo>
                <a:lnTo>
                  <a:pt x="1022868" y="181117"/>
                </a:lnTo>
                <a:lnTo>
                  <a:pt x="1036832" y="160171"/>
                </a:lnTo>
                <a:lnTo>
                  <a:pt x="1082215" y="160171"/>
                </a:lnTo>
                <a:lnTo>
                  <a:pt x="1096179" y="146207"/>
                </a:lnTo>
                <a:lnTo>
                  <a:pt x="1162508" y="142716"/>
                </a:lnTo>
                <a:lnTo>
                  <a:pt x="1232329" y="181117"/>
                </a:lnTo>
                <a:lnTo>
                  <a:pt x="1305640" y="146207"/>
                </a:lnTo>
                <a:lnTo>
                  <a:pt x="1295167" y="97332"/>
                </a:lnTo>
                <a:lnTo>
                  <a:pt x="1302149" y="72895"/>
                </a:lnTo>
                <a:lnTo>
                  <a:pt x="1385934" y="44967"/>
                </a:lnTo>
                <a:lnTo>
                  <a:pt x="1445281" y="3075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AF5057-FC8D-907C-E3CE-869933A59A5E}"/>
              </a:ext>
            </a:extLst>
          </p:cNvPr>
          <p:cNvSpPr txBox="1"/>
          <p:nvPr/>
        </p:nvSpPr>
        <p:spPr>
          <a:xfrm>
            <a:off x="4279217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岩手県はどれ？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21A2AAA-3EAA-EAA3-91CE-260D7F59AD06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96EB114-4FC6-8CCB-BA5F-25CBDCF113D4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C2A9D8C-FCD0-8ABE-6AE8-2D9452AF3D93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EB3DD76-9F8C-DB62-7AE0-CE1DAB79910E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78D0F9E-532A-66E5-C94A-2569EEF6F75B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A13CC36-3188-D341-D72E-A22193F782DA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CE60D02-D37A-532D-A387-812048D643E2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岩手県、正解は①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28C13AC-69D3-E094-FEAD-5B158F1C05A6}"/>
              </a:ext>
            </a:extLst>
          </p:cNvPr>
          <p:cNvSpPr txBox="1"/>
          <p:nvPr/>
        </p:nvSpPr>
        <p:spPr>
          <a:xfrm>
            <a:off x="3612373" y="5907497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リアス式海岸が特徴的です</a:t>
            </a: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A01A6806-1A13-932C-2749-B9A0DAC6394A}"/>
              </a:ext>
            </a:extLst>
          </p:cNvPr>
          <p:cNvSpPr/>
          <p:nvPr/>
        </p:nvSpPr>
        <p:spPr>
          <a:xfrm>
            <a:off x="5073747" y="2451834"/>
            <a:ext cx="1842093" cy="3078654"/>
          </a:xfrm>
          <a:custGeom>
            <a:avLst/>
            <a:gdLst>
              <a:gd name="connsiteX0" fmla="*/ 1442406 w 1842093"/>
              <a:gd name="connsiteY0" fmla="*/ 0 h 3078654"/>
              <a:gd name="connsiteX1" fmla="*/ 1446445 w 1842093"/>
              <a:gd name="connsiteY1" fmla="*/ 748 h 3078654"/>
              <a:gd name="connsiteX2" fmla="*/ 1510447 w 1842093"/>
              <a:gd name="connsiteY2" fmla="*/ 99660 h 3078654"/>
              <a:gd name="connsiteX3" fmla="*/ 1574449 w 1842093"/>
              <a:gd name="connsiteY3" fmla="*/ 210208 h 3078654"/>
              <a:gd name="connsiteX4" fmla="*/ 1661733 w 1842093"/>
              <a:gd name="connsiteY4" fmla="*/ 379642 h 3078654"/>
              <a:gd name="connsiteX5" fmla="*/ 1644269 w 1842093"/>
              <a:gd name="connsiteY5" fmla="*/ 432033 h 3078654"/>
              <a:gd name="connsiteX6" fmla="*/ 1609359 w 1842093"/>
              <a:gd name="connsiteY6" fmla="*/ 442942 h 3078654"/>
              <a:gd name="connsiteX7" fmla="*/ 1615905 w 1842093"/>
              <a:gd name="connsiteY7" fmla="*/ 482216 h 3078654"/>
              <a:gd name="connsiteX8" fmla="*/ 1644269 w 1842093"/>
              <a:gd name="connsiteY8" fmla="*/ 497490 h 3078654"/>
              <a:gd name="connsiteX9" fmla="*/ 1683542 w 1842093"/>
              <a:gd name="connsiteY9" fmla="*/ 506217 h 3078654"/>
              <a:gd name="connsiteX10" fmla="*/ 1685100 w 1842093"/>
              <a:gd name="connsiteY10" fmla="*/ 505668 h 3078654"/>
              <a:gd name="connsiteX11" fmla="*/ 1702453 w 1842093"/>
              <a:gd name="connsiteY11" fmla="*/ 536036 h 3078654"/>
              <a:gd name="connsiteX12" fmla="*/ 1725726 w 1842093"/>
              <a:gd name="connsiteY12" fmla="*/ 576764 h 3078654"/>
              <a:gd name="connsiteX13" fmla="*/ 1661724 w 1842093"/>
              <a:gd name="connsiteY13" fmla="*/ 594219 h 3078654"/>
              <a:gd name="connsiteX14" fmla="*/ 1655906 w 1842093"/>
              <a:gd name="connsiteY14" fmla="*/ 664040 h 3078654"/>
              <a:gd name="connsiteX15" fmla="*/ 1679179 w 1842093"/>
              <a:gd name="connsiteY15" fmla="*/ 722223 h 3078654"/>
              <a:gd name="connsiteX16" fmla="*/ 1714089 w 1842093"/>
              <a:gd name="connsiteY16" fmla="*/ 739678 h 3078654"/>
              <a:gd name="connsiteX17" fmla="*/ 1766454 w 1842093"/>
              <a:gd name="connsiteY17" fmla="*/ 797862 h 3078654"/>
              <a:gd name="connsiteX18" fmla="*/ 1801365 w 1842093"/>
              <a:gd name="connsiteY18" fmla="*/ 821135 h 3078654"/>
              <a:gd name="connsiteX19" fmla="*/ 1842093 w 1842093"/>
              <a:gd name="connsiteY19" fmla="*/ 908410 h 3078654"/>
              <a:gd name="connsiteX20" fmla="*/ 1813001 w 1842093"/>
              <a:gd name="connsiteY20" fmla="*/ 937502 h 3078654"/>
              <a:gd name="connsiteX21" fmla="*/ 1841240 w 1842093"/>
              <a:gd name="connsiteY21" fmla="*/ 1018183 h 3078654"/>
              <a:gd name="connsiteX22" fmla="*/ 1832040 w 1842093"/>
              <a:gd name="connsiteY22" fmla="*/ 1015225 h 3078654"/>
              <a:gd name="connsiteX23" fmla="*/ 1772807 w 1842093"/>
              <a:gd name="connsiteY23" fmla="*/ 1805642 h 3078654"/>
              <a:gd name="connsiteX24" fmla="*/ 1506852 w 1842093"/>
              <a:gd name="connsiteY24" fmla="*/ 2552324 h 3078654"/>
              <a:gd name="connsiteX25" fmla="*/ 1510447 w 1842093"/>
              <a:gd name="connsiteY25" fmla="*/ 2552706 h 3078654"/>
              <a:gd name="connsiteX26" fmla="*/ 1510447 w 1842093"/>
              <a:gd name="connsiteY26" fmla="*/ 2653915 h 3078654"/>
              <a:gd name="connsiteX27" fmla="*/ 1492992 w 1842093"/>
              <a:gd name="connsiteY27" fmla="*/ 2677188 h 3078654"/>
              <a:gd name="connsiteX28" fmla="*/ 1504628 w 1842093"/>
              <a:gd name="connsiteY28" fmla="*/ 2712098 h 3078654"/>
              <a:gd name="connsiteX29" fmla="*/ 1487173 w 1842093"/>
              <a:gd name="connsiteY29" fmla="*/ 2729553 h 3078654"/>
              <a:gd name="connsiteX30" fmla="*/ 1417353 w 1842093"/>
              <a:gd name="connsiteY30" fmla="*/ 2683006 h 3078654"/>
              <a:gd name="connsiteX31" fmla="*/ 1417353 w 1842093"/>
              <a:gd name="connsiteY31" fmla="*/ 2630641 h 3078654"/>
              <a:gd name="connsiteX32" fmla="*/ 1376624 w 1842093"/>
              <a:gd name="connsiteY32" fmla="*/ 2619005 h 3078654"/>
              <a:gd name="connsiteX33" fmla="*/ 1376624 w 1842093"/>
              <a:gd name="connsiteY33" fmla="*/ 2677188 h 3078654"/>
              <a:gd name="connsiteX34" fmla="*/ 1324259 w 1842093"/>
              <a:gd name="connsiteY34" fmla="*/ 2653915 h 3078654"/>
              <a:gd name="connsiteX35" fmla="*/ 1207892 w 1842093"/>
              <a:gd name="connsiteY35" fmla="*/ 2630641 h 3078654"/>
              <a:gd name="connsiteX36" fmla="*/ 1172982 w 1842093"/>
              <a:gd name="connsiteY36" fmla="*/ 2630641 h 3078654"/>
              <a:gd name="connsiteX37" fmla="*/ 1161345 w 1842093"/>
              <a:gd name="connsiteY37" fmla="*/ 2683006 h 3078654"/>
              <a:gd name="connsiteX38" fmla="*/ 1184618 w 1842093"/>
              <a:gd name="connsiteY38" fmla="*/ 2723735 h 3078654"/>
              <a:gd name="connsiteX39" fmla="*/ 1172982 w 1842093"/>
              <a:gd name="connsiteY39" fmla="*/ 2799373 h 3078654"/>
              <a:gd name="connsiteX40" fmla="*/ 1126435 w 1842093"/>
              <a:gd name="connsiteY40" fmla="*/ 2875012 h 3078654"/>
              <a:gd name="connsiteX41" fmla="*/ 1149708 w 1842093"/>
              <a:gd name="connsiteY41" fmla="*/ 2904104 h 3078654"/>
              <a:gd name="connsiteX42" fmla="*/ 1114798 w 1842093"/>
              <a:gd name="connsiteY42" fmla="*/ 2968106 h 3078654"/>
              <a:gd name="connsiteX43" fmla="*/ 1079888 w 1842093"/>
              <a:gd name="connsiteY43" fmla="*/ 2985561 h 3078654"/>
              <a:gd name="connsiteX44" fmla="*/ 1068251 w 1842093"/>
              <a:gd name="connsiteY44" fmla="*/ 3020471 h 3078654"/>
              <a:gd name="connsiteX45" fmla="*/ 1050796 w 1842093"/>
              <a:gd name="connsiteY45" fmla="*/ 3020471 h 3078654"/>
              <a:gd name="connsiteX46" fmla="*/ 992613 w 1842093"/>
              <a:gd name="connsiteY46" fmla="*/ 2985561 h 3078654"/>
              <a:gd name="connsiteX47" fmla="*/ 957702 w 1842093"/>
              <a:gd name="connsiteY47" fmla="*/ 2985561 h 3078654"/>
              <a:gd name="connsiteX48" fmla="*/ 928611 w 1842093"/>
              <a:gd name="connsiteY48" fmla="*/ 2962287 h 3078654"/>
              <a:gd name="connsiteX49" fmla="*/ 916974 w 1842093"/>
              <a:gd name="connsiteY49" fmla="*/ 3008834 h 3078654"/>
              <a:gd name="connsiteX50" fmla="*/ 870427 w 1842093"/>
              <a:gd name="connsiteY50" fmla="*/ 3014652 h 3078654"/>
              <a:gd name="connsiteX51" fmla="*/ 841335 w 1842093"/>
              <a:gd name="connsiteY51" fmla="*/ 3078654 h 3078654"/>
              <a:gd name="connsiteX52" fmla="*/ 812243 w 1842093"/>
              <a:gd name="connsiteY52" fmla="*/ 3078654 h 3078654"/>
              <a:gd name="connsiteX53" fmla="*/ 783152 w 1842093"/>
              <a:gd name="connsiteY53" fmla="*/ 3072836 h 3078654"/>
              <a:gd name="connsiteX54" fmla="*/ 777333 w 1842093"/>
              <a:gd name="connsiteY54" fmla="*/ 3037926 h 3078654"/>
              <a:gd name="connsiteX55" fmla="*/ 690058 w 1842093"/>
              <a:gd name="connsiteY55" fmla="*/ 3003016 h 3078654"/>
              <a:gd name="connsiteX56" fmla="*/ 690058 w 1842093"/>
              <a:gd name="connsiteY56" fmla="*/ 2968106 h 3078654"/>
              <a:gd name="connsiteX57" fmla="*/ 637693 w 1842093"/>
              <a:gd name="connsiteY57" fmla="*/ 2956469 h 3078654"/>
              <a:gd name="connsiteX58" fmla="*/ 701695 w 1842093"/>
              <a:gd name="connsiteY58" fmla="*/ 2909922 h 3078654"/>
              <a:gd name="connsiteX59" fmla="*/ 690058 w 1842093"/>
              <a:gd name="connsiteY59" fmla="*/ 2851739 h 3078654"/>
              <a:gd name="connsiteX60" fmla="*/ 620237 w 1842093"/>
              <a:gd name="connsiteY60" fmla="*/ 2840102 h 3078654"/>
              <a:gd name="connsiteX61" fmla="*/ 468960 w 1842093"/>
              <a:gd name="connsiteY61" fmla="*/ 2857557 h 3078654"/>
              <a:gd name="connsiteX62" fmla="*/ 445687 w 1842093"/>
              <a:gd name="connsiteY62" fmla="*/ 2805192 h 3078654"/>
              <a:gd name="connsiteX63" fmla="*/ 375866 w 1842093"/>
              <a:gd name="connsiteY63" fmla="*/ 2764463 h 3078654"/>
              <a:gd name="connsiteX64" fmla="*/ 335138 w 1842093"/>
              <a:gd name="connsiteY64" fmla="*/ 2776100 h 3078654"/>
              <a:gd name="connsiteX65" fmla="*/ 253681 w 1842093"/>
              <a:gd name="connsiteY65" fmla="*/ 2712098 h 3078654"/>
              <a:gd name="connsiteX66" fmla="*/ 167569 w 1842093"/>
              <a:gd name="connsiteY66" fmla="*/ 2712098 h 3078654"/>
              <a:gd name="connsiteX67" fmla="*/ 164078 w 1842093"/>
              <a:gd name="connsiteY67" fmla="*/ 2642278 h 3078654"/>
              <a:gd name="connsiteX68" fmla="*/ 174551 w 1842093"/>
              <a:gd name="connsiteY68" fmla="*/ 2624823 h 3078654"/>
              <a:gd name="connsiteX69" fmla="*/ 195497 w 1842093"/>
              <a:gd name="connsiteY69" fmla="*/ 2589913 h 3078654"/>
              <a:gd name="connsiteX70" fmla="*/ 219934 w 1842093"/>
              <a:gd name="connsiteY70" fmla="*/ 2537548 h 3078654"/>
              <a:gd name="connsiteX71" fmla="*/ 195497 w 1842093"/>
              <a:gd name="connsiteY71" fmla="*/ 2495656 h 3078654"/>
              <a:gd name="connsiteX72" fmla="*/ 153605 w 1842093"/>
              <a:gd name="connsiteY72" fmla="*/ 2474710 h 3078654"/>
              <a:gd name="connsiteX73" fmla="*/ 143132 w 1842093"/>
              <a:gd name="connsiteY73" fmla="*/ 2457255 h 3078654"/>
              <a:gd name="connsiteX74" fmla="*/ 160587 w 1842093"/>
              <a:gd name="connsiteY74" fmla="*/ 2401398 h 3078654"/>
              <a:gd name="connsiteX75" fmla="*/ 146623 w 1842093"/>
              <a:gd name="connsiteY75" fmla="*/ 2356015 h 3078654"/>
              <a:gd name="connsiteX76" fmla="*/ 216443 w 1842093"/>
              <a:gd name="connsiteY76" fmla="*/ 2307141 h 3078654"/>
              <a:gd name="connsiteX77" fmla="*/ 160587 w 1842093"/>
              <a:gd name="connsiteY77" fmla="*/ 2272231 h 3078654"/>
              <a:gd name="connsiteX78" fmla="*/ 160587 w 1842093"/>
              <a:gd name="connsiteY78" fmla="*/ 2254776 h 3078654"/>
              <a:gd name="connsiteX79" fmla="*/ 192006 w 1842093"/>
              <a:gd name="connsiteY79" fmla="*/ 2233830 h 3078654"/>
              <a:gd name="connsiteX80" fmla="*/ 195497 w 1842093"/>
              <a:gd name="connsiteY80" fmla="*/ 2202411 h 3078654"/>
              <a:gd name="connsiteX81" fmla="*/ 94258 w 1842093"/>
              <a:gd name="connsiteY81" fmla="*/ 2143064 h 3078654"/>
              <a:gd name="connsiteX82" fmla="*/ 97749 w 1842093"/>
              <a:gd name="connsiteY82" fmla="*/ 2087208 h 3078654"/>
              <a:gd name="connsiteX83" fmla="*/ 59348 w 1842093"/>
              <a:gd name="connsiteY83" fmla="*/ 2066262 h 3078654"/>
              <a:gd name="connsiteX84" fmla="*/ 76803 w 1842093"/>
              <a:gd name="connsiteY84" fmla="*/ 2013896 h 3078654"/>
              <a:gd name="connsiteX85" fmla="*/ 38401 w 1842093"/>
              <a:gd name="connsiteY85" fmla="*/ 1985968 h 3078654"/>
              <a:gd name="connsiteX86" fmla="*/ 38401 w 1842093"/>
              <a:gd name="connsiteY86" fmla="*/ 1944076 h 3078654"/>
              <a:gd name="connsiteX87" fmla="*/ 0 w 1842093"/>
              <a:gd name="connsiteY87" fmla="*/ 1923130 h 3078654"/>
              <a:gd name="connsiteX88" fmla="*/ 6982 w 1842093"/>
              <a:gd name="connsiteY88" fmla="*/ 1898693 h 3078654"/>
              <a:gd name="connsiteX89" fmla="*/ 55857 w 1842093"/>
              <a:gd name="connsiteY89" fmla="*/ 1870765 h 3078654"/>
              <a:gd name="connsiteX90" fmla="*/ 55857 w 1842093"/>
              <a:gd name="connsiteY90" fmla="*/ 1846328 h 3078654"/>
              <a:gd name="connsiteX91" fmla="*/ 38401 w 1842093"/>
              <a:gd name="connsiteY91" fmla="*/ 1821891 h 3078654"/>
              <a:gd name="connsiteX92" fmla="*/ 111713 w 1842093"/>
              <a:gd name="connsiteY92" fmla="*/ 1755562 h 3078654"/>
              <a:gd name="connsiteX93" fmla="*/ 94258 w 1842093"/>
              <a:gd name="connsiteY93" fmla="*/ 1720652 h 3078654"/>
              <a:gd name="connsiteX94" fmla="*/ 132659 w 1842093"/>
              <a:gd name="connsiteY94" fmla="*/ 1647340 h 3078654"/>
              <a:gd name="connsiteX95" fmla="*/ 111713 w 1842093"/>
              <a:gd name="connsiteY95" fmla="*/ 1619412 h 3078654"/>
              <a:gd name="connsiteX96" fmla="*/ 195497 w 1842093"/>
              <a:gd name="connsiteY96" fmla="*/ 1542610 h 3078654"/>
              <a:gd name="connsiteX97" fmla="*/ 247862 w 1842093"/>
              <a:gd name="connsiteY97" fmla="*/ 1448353 h 3078654"/>
              <a:gd name="connsiteX98" fmla="*/ 230407 w 1842093"/>
              <a:gd name="connsiteY98" fmla="*/ 1361078 h 3078654"/>
              <a:gd name="connsiteX99" fmla="*/ 181533 w 1842093"/>
              <a:gd name="connsiteY99" fmla="*/ 1312204 h 3078654"/>
              <a:gd name="connsiteX100" fmla="*/ 216443 w 1842093"/>
              <a:gd name="connsiteY100" fmla="*/ 1284276 h 3078654"/>
              <a:gd name="connsiteX101" fmla="*/ 272300 w 1842093"/>
              <a:gd name="connsiteY101" fmla="*/ 1190018 h 3078654"/>
              <a:gd name="connsiteX102" fmla="*/ 198988 w 1842093"/>
              <a:gd name="connsiteY102" fmla="*/ 1148126 h 3078654"/>
              <a:gd name="connsiteX103" fmla="*/ 195497 w 1842093"/>
              <a:gd name="connsiteY103" fmla="*/ 1067833 h 3078654"/>
              <a:gd name="connsiteX104" fmla="*/ 247862 w 1842093"/>
              <a:gd name="connsiteY104" fmla="*/ 1036414 h 3078654"/>
              <a:gd name="connsiteX105" fmla="*/ 293246 w 1842093"/>
              <a:gd name="connsiteY105" fmla="*/ 1071324 h 3078654"/>
              <a:gd name="connsiteX106" fmla="*/ 321174 w 1842093"/>
              <a:gd name="connsiteY106" fmla="*/ 1050378 h 3078654"/>
              <a:gd name="connsiteX107" fmla="*/ 293246 w 1842093"/>
              <a:gd name="connsiteY107" fmla="*/ 956121 h 3078654"/>
              <a:gd name="connsiteX108" fmla="*/ 293246 w 1842093"/>
              <a:gd name="connsiteY108" fmla="*/ 921211 h 3078654"/>
              <a:gd name="connsiteX109" fmla="*/ 279282 w 1842093"/>
              <a:gd name="connsiteY109" fmla="*/ 879318 h 3078654"/>
              <a:gd name="connsiteX110" fmla="*/ 293246 w 1842093"/>
              <a:gd name="connsiteY110" fmla="*/ 725714 h 3078654"/>
              <a:gd name="connsiteX111" fmla="*/ 272300 w 1842093"/>
              <a:gd name="connsiteY111" fmla="*/ 676840 h 3078654"/>
              <a:gd name="connsiteX112" fmla="*/ 324665 w 1842093"/>
              <a:gd name="connsiteY112" fmla="*/ 645421 h 3078654"/>
              <a:gd name="connsiteX113" fmla="*/ 331647 w 1842093"/>
              <a:gd name="connsiteY113" fmla="*/ 624475 h 3078654"/>
              <a:gd name="connsiteX114" fmla="*/ 303719 w 1842093"/>
              <a:gd name="connsiteY114" fmla="*/ 565128 h 3078654"/>
              <a:gd name="connsiteX115" fmla="*/ 331647 w 1842093"/>
              <a:gd name="connsiteY115" fmla="*/ 537200 h 3078654"/>
              <a:gd name="connsiteX116" fmla="*/ 300228 w 1842093"/>
              <a:gd name="connsiteY116" fmla="*/ 502289 h 3078654"/>
              <a:gd name="connsiteX117" fmla="*/ 335138 w 1842093"/>
              <a:gd name="connsiteY117" fmla="*/ 481343 h 3078654"/>
              <a:gd name="connsiteX118" fmla="*/ 359575 w 1842093"/>
              <a:gd name="connsiteY118" fmla="*/ 415014 h 3078654"/>
              <a:gd name="connsiteX119" fmla="*/ 415431 w 1842093"/>
              <a:gd name="connsiteY119" fmla="*/ 397559 h 3078654"/>
              <a:gd name="connsiteX120" fmla="*/ 415431 w 1842093"/>
              <a:gd name="connsiteY120" fmla="*/ 359158 h 3078654"/>
              <a:gd name="connsiteX121" fmla="*/ 467796 w 1842093"/>
              <a:gd name="connsiteY121" fmla="*/ 415014 h 3078654"/>
              <a:gd name="connsiteX122" fmla="*/ 509689 w 1842093"/>
              <a:gd name="connsiteY122" fmla="*/ 415014 h 3078654"/>
              <a:gd name="connsiteX123" fmla="*/ 593473 w 1842093"/>
              <a:gd name="connsiteY123" fmla="*/ 366140 h 3078654"/>
              <a:gd name="connsiteX124" fmla="*/ 638856 w 1842093"/>
              <a:gd name="connsiteY124" fmla="*/ 366140 h 3078654"/>
              <a:gd name="connsiteX125" fmla="*/ 638856 w 1842093"/>
              <a:gd name="connsiteY125" fmla="*/ 313775 h 3078654"/>
              <a:gd name="connsiteX126" fmla="*/ 712168 w 1842093"/>
              <a:gd name="connsiteY126" fmla="*/ 257919 h 3078654"/>
              <a:gd name="connsiteX127" fmla="*/ 775006 w 1842093"/>
              <a:gd name="connsiteY127" fmla="*/ 247446 h 3078654"/>
              <a:gd name="connsiteX128" fmla="*/ 855299 w 1842093"/>
              <a:gd name="connsiteY128" fmla="*/ 184608 h 3078654"/>
              <a:gd name="connsiteX129" fmla="*/ 893700 w 1842093"/>
              <a:gd name="connsiteY129" fmla="*/ 184608 h 3078654"/>
              <a:gd name="connsiteX130" fmla="*/ 904173 w 1842093"/>
              <a:gd name="connsiteY130" fmla="*/ 160171 h 3078654"/>
              <a:gd name="connsiteX131" fmla="*/ 932102 w 1842093"/>
              <a:gd name="connsiteY131" fmla="*/ 146207 h 3078654"/>
              <a:gd name="connsiteX132" fmla="*/ 960030 w 1842093"/>
              <a:gd name="connsiteY132" fmla="*/ 160171 h 3078654"/>
              <a:gd name="connsiteX133" fmla="*/ 960030 w 1842093"/>
              <a:gd name="connsiteY133" fmla="*/ 181117 h 3078654"/>
              <a:gd name="connsiteX134" fmla="*/ 977485 w 1842093"/>
              <a:gd name="connsiteY134" fmla="*/ 216027 h 3078654"/>
              <a:gd name="connsiteX135" fmla="*/ 1022868 w 1842093"/>
              <a:gd name="connsiteY135" fmla="*/ 181117 h 3078654"/>
              <a:gd name="connsiteX136" fmla="*/ 1036832 w 1842093"/>
              <a:gd name="connsiteY136" fmla="*/ 160171 h 3078654"/>
              <a:gd name="connsiteX137" fmla="*/ 1082215 w 1842093"/>
              <a:gd name="connsiteY137" fmla="*/ 160171 h 3078654"/>
              <a:gd name="connsiteX138" fmla="*/ 1096179 w 1842093"/>
              <a:gd name="connsiteY138" fmla="*/ 146207 h 3078654"/>
              <a:gd name="connsiteX139" fmla="*/ 1162509 w 1842093"/>
              <a:gd name="connsiteY139" fmla="*/ 142716 h 3078654"/>
              <a:gd name="connsiteX140" fmla="*/ 1232329 w 1842093"/>
              <a:gd name="connsiteY140" fmla="*/ 181117 h 3078654"/>
              <a:gd name="connsiteX141" fmla="*/ 1305640 w 1842093"/>
              <a:gd name="connsiteY141" fmla="*/ 146207 h 3078654"/>
              <a:gd name="connsiteX142" fmla="*/ 1295167 w 1842093"/>
              <a:gd name="connsiteY142" fmla="*/ 97332 h 3078654"/>
              <a:gd name="connsiteX143" fmla="*/ 1302149 w 1842093"/>
              <a:gd name="connsiteY143" fmla="*/ 72895 h 3078654"/>
              <a:gd name="connsiteX144" fmla="*/ 1385934 w 1842093"/>
              <a:gd name="connsiteY144" fmla="*/ 44967 h 3078654"/>
              <a:gd name="connsiteX145" fmla="*/ 1445281 w 1842093"/>
              <a:gd name="connsiteY145" fmla="*/ 3075 h 3078654"/>
              <a:gd name="connsiteX146" fmla="*/ 1442406 w 1842093"/>
              <a:gd name="connsiteY146" fmla="*/ 0 h 307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842093" h="3078654">
                <a:moveTo>
                  <a:pt x="1442406" y="0"/>
                </a:moveTo>
                <a:lnTo>
                  <a:pt x="1446445" y="748"/>
                </a:lnTo>
                <a:lnTo>
                  <a:pt x="1510447" y="99660"/>
                </a:lnTo>
                <a:lnTo>
                  <a:pt x="1574449" y="210208"/>
                </a:lnTo>
                <a:lnTo>
                  <a:pt x="1661733" y="379642"/>
                </a:lnTo>
                <a:lnTo>
                  <a:pt x="1644269" y="432033"/>
                </a:lnTo>
                <a:lnTo>
                  <a:pt x="1609359" y="442942"/>
                </a:lnTo>
                <a:lnTo>
                  <a:pt x="1615905" y="482216"/>
                </a:lnTo>
                <a:lnTo>
                  <a:pt x="1644269" y="497490"/>
                </a:lnTo>
                <a:lnTo>
                  <a:pt x="1683542" y="506217"/>
                </a:lnTo>
                <a:lnTo>
                  <a:pt x="1685100" y="505668"/>
                </a:lnTo>
                <a:lnTo>
                  <a:pt x="1702453" y="536036"/>
                </a:lnTo>
                <a:lnTo>
                  <a:pt x="1725726" y="576764"/>
                </a:lnTo>
                <a:lnTo>
                  <a:pt x="1661724" y="594219"/>
                </a:lnTo>
                <a:lnTo>
                  <a:pt x="1655906" y="664040"/>
                </a:lnTo>
                <a:lnTo>
                  <a:pt x="1679179" y="722223"/>
                </a:lnTo>
                <a:lnTo>
                  <a:pt x="1714089" y="739678"/>
                </a:lnTo>
                <a:lnTo>
                  <a:pt x="1766454" y="797862"/>
                </a:lnTo>
                <a:lnTo>
                  <a:pt x="1801365" y="821135"/>
                </a:lnTo>
                <a:lnTo>
                  <a:pt x="1842093" y="908410"/>
                </a:lnTo>
                <a:lnTo>
                  <a:pt x="1813001" y="937502"/>
                </a:lnTo>
                <a:lnTo>
                  <a:pt x="1841240" y="1018183"/>
                </a:lnTo>
                <a:lnTo>
                  <a:pt x="1832040" y="1015225"/>
                </a:lnTo>
                <a:cubicBezTo>
                  <a:pt x="1850483" y="1262179"/>
                  <a:pt x="1830023" y="1535196"/>
                  <a:pt x="1772807" y="1805642"/>
                </a:cubicBezTo>
                <a:cubicBezTo>
                  <a:pt x="1715592" y="2076088"/>
                  <a:pt x="1623728" y="2333998"/>
                  <a:pt x="1506852" y="2552324"/>
                </a:cubicBezTo>
                <a:lnTo>
                  <a:pt x="1510447" y="2552706"/>
                </a:lnTo>
                <a:lnTo>
                  <a:pt x="1510447" y="2653915"/>
                </a:lnTo>
                <a:lnTo>
                  <a:pt x="1492992" y="2677188"/>
                </a:lnTo>
                <a:lnTo>
                  <a:pt x="1504628" y="2712098"/>
                </a:lnTo>
                <a:lnTo>
                  <a:pt x="1487173" y="2729553"/>
                </a:lnTo>
                <a:lnTo>
                  <a:pt x="1417353" y="2683006"/>
                </a:lnTo>
                <a:lnTo>
                  <a:pt x="1417353" y="2630641"/>
                </a:lnTo>
                <a:lnTo>
                  <a:pt x="1376624" y="2619005"/>
                </a:lnTo>
                <a:lnTo>
                  <a:pt x="1376624" y="2677188"/>
                </a:lnTo>
                <a:lnTo>
                  <a:pt x="1324259" y="2653915"/>
                </a:lnTo>
                <a:lnTo>
                  <a:pt x="1207892" y="2630641"/>
                </a:lnTo>
                <a:lnTo>
                  <a:pt x="1172982" y="2630641"/>
                </a:lnTo>
                <a:lnTo>
                  <a:pt x="1161345" y="2683006"/>
                </a:lnTo>
                <a:lnTo>
                  <a:pt x="1184618" y="2723735"/>
                </a:lnTo>
                <a:lnTo>
                  <a:pt x="1172982" y="2799373"/>
                </a:lnTo>
                <a:lnTo>
                  <a:pt x="1126435" y="2875012"/>
                </a:lnTo>
                <a:lnTo>
                  <a:pt x="1149708" y="2904104"/>
                </a:lnTo>
                <a:lnTo>
                  <a:pt x="1114798" y="2968106"/>
                </a:lnTo>
                <a:lnTo>
                  <a:pt x="1079888" y="2985561"/>
                </a:lnTo>
                <a:lnTo>
                  <a:pt x="1068251" y="3020471"/>
                </a:lnTo>
                <a:lnTo>
                  <a:pt x="1050796" y="3020471"/>
                </a:lnTo>
                <a:lnTo>
                  <a:pt x="992613" y="2985561"/>
                </a:lnTo>
                <a:lnTo>
                  <a:pt x="957702" y="2985561"/>
                </a:lnTo>
                <a:lnTo>
                  <a:pt x="928611" y="2962287"/>
                </a:lnTo>
                <a:lnTo>
                  <a:pt x="916974" y="3008834"/>
                </a:lnTo>
                <a:lnTo>
                  <a:pt x="870427" y="3014652"/>
                </a:lnTo>
                <a:lnTo>
                  <a:pt x="841335" y="3078654"/>
                </a:lnTo>
                <a:lnTo>
                  <a:pt x="812243" y="3078654"/>
                </a:lnTo>
                <a:lnTo>
                  <a:pt x="783152" y="3072836"/>
                </a:lnTo>
                <a:lnTo>
                  <a:pt x="777333" y="3037926"/>
                </a:lnTo>
                <a:lnTo>
                  <a:pt x="690058" y="3003016"/>
                </a:lnTo>
                <a:lnTo>
                  <a:pt x="690058" y="2968106"/>
                </a:lnTo>
                <a:lnTo>
                  <a:pt x="637693" y="2956469"/>
                </a:lnTo>
                <a:lnTo>
                  <a:pt x="701695" y="2909922"/>
                </a:lnTo>
                <a:lnTo>
                  <a:pt x="690058" y="2851739"/>
                </a:lnTo>
                <a:lnTo>
                  <a:pt x="620237" y="2840102"/>
                </a:lnTo>
                <a:lnTo>
                  <a:pt x="468960" y="2857557"/>
                </a:lnTo>
                <a:lnTo>
                  <a:pt x="445687" y="2805192"/>
                </a:lnTo>
                <a:lnTo>
                  <a:pt x="375866" y="2764463"/>
                </a:lnTo>
                <a:lnTo>
                  <a:pt x="335138" y="2776100"/>
                </a:lnTo>
                <a:lnTo>
                  <a:pt x="253681" y="2712098"/>
                </a:lnTo>
                <a:lnTo>
                  <a:pt x="167569" y="2712098"/>
                </a:lnTo>
                <a:lnTo>
                  <a:pt x="164078" y="2642278"/>
                </a:lnTo>
                <a:lnTo>
                  <a:pt x="174551" y="2624823"/>
                </a:lnTo>
                <a:lnTo>
                  <a:pt x="195497" y="2589913"/>
                </a:lnTo>
                <a:lnTo>
                  <a:pt x="219934" y="2537548"/>
                </a:lnTo>
                <a:lnTo>
                  <a:pt x="195497" y="2495656"/>
                </a:lnTo>
                <a:lnTo>
                  <a:pt x="153605" y="2474710"/>
                </a:lnTo>
                <a:lnTo>
                  <a:pt x="143132" y="2457255"/>
                </a:lnTo>
                <a:lnTo>
                  <a:pt x="160587" y="2401398"/>
                </a:lnTo>
                <a:lnTo>
                  <a:pt x="146623" y="2356015"/>
                </a:lnTo>
                <a:lnTo>
                  <a:pt x="216443" y="2307141"/>
                </a:lnTo>
                <a:lnTo>
                  <a:pt x="160587" y="2272231"/>
                </a:lnTo>
                <a:lnTo>
                  <a:pt x="160587" y="2254776"/>
                </a:lnTo>
                <a:lnTo>
                  <a:pt x="192006" y="2233830"/>
                </a:lnTo>
                <a:lnTo>
                  <a:pt x="195497" y="2202411"/>
                </a:lnTo>
                <a:lnTo>
                  <a:pt x="94258" y="2143064"/>
                </a:lnTo>
                <a:lnTo>
                  <a:pt x="97749" y="2087208"/>
                </a:lnTo>
                <a:lnTo>
                  <a:pt x="59348" y="2066262"/>
                </a:lnTo>
                <a:lnTo>
                  <a:pt x="76803" y="2013896"/>
                </a:lnTo>
                <a:lnTo>
                  <a:pt x="38401" y="1985968"/>
                </a:lnTo>
                <a:lnTo>
                  <a:pt x="38401" y="1944076"/>
                </a:lnTo>
                <a:lnTo>
                  <a:pt x="0" y="1923130"/>
                </a:lnTo>
                <a:lnTo>
                  <a:pt x="6982" y="1898693"/>
                </a:lnTo>
                <a:lnTo>
                  <a:pt x="55857" y="1870765"/>
                </a:lnTo>
                <a:lnTo>
                  <a:pt x="55857" y="1846328"/>
                </a:lnTo>
                <a:lnTo>
                  <a:pt x="38401" y="1821891"/>
                </a:lnTo>
                <a:lnTo>
                  <a:pt x="111713" y="1755562"/>
                </a:lnTo>
                <a:lnTo>
                  <a:pt x="94258" y="1720652"/>
                </a:lnTo>
                <a:lnTo>
                  <a:pt x="132659" y="1647340"/>
                </a:lnTo>
                <a:lnTo>
                  <a:pt x="111713" y="1619412"/>
                </a:lnTo>
                <a:lnTo>
                  <a:pt x="195497" y="1542610"/>
                </a:lnTo>
                <a:lnTo>
                  <a:pt x="247862" y="1448353"/>
                </a:lnTo>
                <a:lnTo>
                  <a:pt x="230407" y="1361078"/>
                </a:lnTo>
                <a:lnTo>
                  <a:pt x="181533" y="1312204"/>
                </a:lnTo>
                <a:lnTo>
                  <a:pt x="216443" y="1284276"/>
                </a:lnTo>
                <a:lnTo>
                  <a:pt x="272300" y="1190018"/>
                </a:lnTo>
                <a:lnTo>
                  <a:pt x="198988" y="1148126"/>
                </a:lnTo>
                <a:lnTo>
                  <a:pt x="195497" y="1067833"/>
                </a:lnTo>
                <a:lnTo>
                  <a:pt x="247862" y="1036414"/>
                </a:lnTo>
                <a:lnTo>
                  <a:pt x="293246" y="1071324"/>
                </a:lnTo>
                <a:lnTo>
                  <a:pt x="321174" y="1050378"/>
                </a:lnTo>
                <a:lnTo>
                  <a:pt x="293246" y="956121"/>
                </a:lnTo>
                <a:lnTo>
                  <a:pt x="293246" y="921211"/>
                </a:lnTo>
                <a:lnTo>
                  <a:pt x="279282" y="879318"/>
                </a:lnTo>
                <a:lnTo>
                  <a:pt x="293246" y="725714"/>
                </a:lnTo>
                <a:lnTo>
                  <a:pt x="272300" y="676840"/>
                </a:lnTo>
                <a:lnTo>
                  <a:pt x="324665" y="645421"/>
                </a:lnTo>
                <a:lnTo>
                  <a:pt x="331647" y="624475"/>
                </a:lnTo>
                <a:lnTo>
                  <a:pt x="303719" y="565128"/>
                </a:lnTo>
                <a:lnTo>
                  <a:pt x="331647" y="537200"/>
                </a:lnTo>
                <a:lnTo>
                  <a:pt x="300228" y="502289"/>
                </a:lnTo>
                <a:lnTo>
                  <a:pt x="335138" y="481343"/>
                </a:lnTo>
                <a:lnTo>
                  <a:pt x="359575" y="415014"/>
                </a:lnTo>
                <a:lnTo>
                  <a:pt x="415431" y="397559"/>
                </a:lnTo>
                <a:lnTo>
                  <a:pt x="415431" y="359158"/>
                </a:lnTo>
                <a:lnTo>
                  <a:pt x="467796" y="415014"/>
                </a:lnTo>
                <a:lnTo>
                  <a:pt x="509689" y="415014"/>
                </a:lnTo>
                <a:lnTo>
                  <a:pt x="593473" y="366140"/>
                </a:lnTo>
                <a:lnTo>
                  <a:pt x="638856" y="366140"/>
                </a:lnTo>
                <a:lnTo>
                  <a:pt x="638856" y="313775"/>
                </a:lnTo>
                <a:lnTo>
                  <a:pt x="712168" y="257919"/>
                </a:lnTo>
                <a:lnTo>
                  <a:pt x="775006" y="247446"/>
                </a:lnTo>
                <a:lnTo>
                  <a:pt x="855299" y="184608"/>
                </a:lnTo>
                <a:lnTo>
                  <a:pt x="893700" y="184608"/>
                </a:lnTo>
                <a:lnTo>
                  <a:pt x="904173" y="160171"/>
                </a:lnTo>
                <a:lnTo>
                  <a:pt x="932102" y="146207"/>
                </a:lnTo>
                <a:lnTo>
                  <a:pt x="960030" y="160171"/>
                </a:lnTo>
                <a:lnTo>
                  <a:pt x="960030" y="181117"/>
                </a:lnTo>
                <a:lnTo>
                  <a:pt x="977485" y="216027"/>
                </a:lnTo>
                <a:lnTo>
                  <a:pt x="1022868" y="181117"/>
                </a:lnTo>
                <a:lnTo>
                  <a:pt x="1036832" y="160171"/>
                </a:lnTo>
                <a:lnTo>
                  <a:pt x="1082215" y="160171"/>
                </a:lnTo>
                <a:lnTo>
                  <a:pt x="1096179" y="146207"/>
                </a:lnTo>
                <a:lnTo>
                  <a:pt x="1162509" y="142716"/>
                </a:lnTo>
                <a:lnTo>
                  <a:pt x="1232329" y="181117"/>
                </a:lnTo>
                <a:lnTo>
                  <a:pt x="1305640" y="146207"/>
                </a:lnTo>
                <a:lnTo>
                  <a:pt x="1295167" y="97332"/>
                </a:lnTo>
                <a:lnTo>
                  <a:pt x="1302149" y="72895"/>
                </a:lnTo>
                <a:lnTo>
                  <a:pt x="1385934" y="44967"/>
                </a:lnTo>
                <a:lnTo>
                  <a:pt x="1445281" y="3075"/>
                </a:lnTo>
                <a:lnTo>
                  <a:pt x="144240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73CC720-B986-02BF-A591-E9ABF215EF4D}"/>
              </a:ext>
            </a:extLst>
          </p:cNvPr>
          <p:cNvSpPr/>
          <p:nvPr/>
        </p:nvSpPr>
        <p:spPr>
          <a:xfrm>
            <a:off x="1173259" y="2451834"/>
            <a:ext cx="1987552" cy="3078654"/>
          </a:xfrm>
          <a:custGeom>
            <a:avLst/>
            <a:gdLst>
              <a:gd name="connsiteX0" fmla="*/ 3148404 w 4338320"/>
              <a:gd name="connsiteY0" fmla="*/ 0 h 6719932"/>
              <a:gd name="connsiteX1" fmla="*/ 3157220 w 4338320"/>
              <a:gd name="connsiteY1" fmla="*/ 1632 h 6719932"/>
              <a:gd name="connsiteX2" fmla="*/ 3296920 w 4338320"/>
              <a:gd name="connsiteY2" fmla="*/ 217532 h 6719932"/>
              <a:gd name="connsiteX3" fmla="*/ 3436620 w 4338320"/>
              <a:gd name="connsiteY3" fmla="*/ 458832 h 6719932"/>
              <a:gd name="connsiteX4" fmla="*/ 3627140 w 4338320"/>
              <a:gd name="connsiteY4" fmla="*/ 828663 h 6719932"/>
              <a:gd name="connsiteX5" fmla="*/ 3589020 w 4338320"/>
              <a:gd name="connsiteY5" fmla="*/ 943020 h 6719932"/>
              <a:gd name="connsiteX6" fmla="*/ 3512820 w 4338320"/>
              <a:gd name="connsiteY6" fmla="*/ 966832 h 6719932"/>
              <a:gd name="connsiteX7" fmla="*/ 3527108 w 4338320"/>
              <a:gd name="connsiteY7" fmla="*/ 1052557 h 6719932"/>
              <a:gd name="connsiteX8" fmla="*/ 3589020 w 4338320"/>
              <a:gd name="connsiteY8" fmla="*/ 1085895 h 6719932"/>
              <a:gd name="connsiteX9" fmla="*/ 3674744 w 4338320"/>
              <a:gd name="connsiteY9" fmla="*/ 1104945 h 6719932"/>
              <a:gd name="connsiteX10" fmla="*/ 3678144 w 4338320"/>
              <a:gd name="connsiteY10" fmla="*/ 1103746 h 6719932"/>
              <a:gd name="connsiteX11" fmla="*/ 3716020 w 4338320"/>
              <a:gd name="connsiteY11" fmla="*/ 1170032 h 6719932"/>
              <a:gd name="connsiteX12" fmla="*/ 3766820 w 4338320"/>
              <a:gd name="connsiteY12" fmla="*/ 1258932 h 6719932"/>
              <a:gd name="connsiteX13" fmla="*/ 3627120 w 4338320"/>
              <a:gd name="connsiteY13" fmla="*/ 1297032 h 6719932"/>
              <a:gd name="connsiteX14" fmla="*/ 3614420 w 4338320"/>
              <a:gd name="connsiteY14" fmla="*/ 1449432 h 6719932"/>
              <a:gd name="connsiteX15" fmla="*/ 3665220 w 4338320"/>
              <a:gd name="connsiteY15" fmla="*/ 1576432 h 6719932"/>
              <a:gd name="connsiteX16" fmla="*/ 3741420 w 4338320"/>
              <a:gd name="connsiteY16" fmla="*/ 1614532 h 6719932"/>
              <a:gd name="connsiteX17" fmla="*/ 3855720 w 4338320"/>
              <a:gd name="connsiteY17" fmla="*/ 1741532 h 6719932"/>
              <a:gd name="connsiteX18" fmla="*/ 3931920 w 4338320"/>
              <a:gd name="connsiteY18" fmla="*/ 1792332 h 6719932"/>
              <a:gd name="connsiteX19" fmla="*/ 4020820 w 4338320"/>
              <a:gd name="connsiteY19" fmla="*/ 1982832 h 6719932"/>
              <a:gd name="connsiteX20" fmla="*/ 3957320 w 4338320"/>
              <a:gd name="connsiteY20" fmla="*/ 2046332 h 6719932"/>
              <a:gd name="connsiteX21" fmla="*/ 4046220 w 4338320"/>
              <a:gd name="connsiteY21" fmla="*/ 2300332 h 6719932"/>
              <a:gd name="connsiteX22" fmla="*/ 4147820 w 4338320"/>
              <a:gd name="connsiteY22" fmla="*/ 2643232 h 6719932"/>
              <a:gd name="connsiteX23" fmla="*/ 4147820 w 4338320"/>
              <a:gd name="connsiteY23" fmla="*/ 2719432 h 6719932"/>
              <a:gd name="connsiteX24" fmla="*/ 4173220 w 4338320"/>
              <a:gd name="connsiteY24" fmla="*/ 2833732 h 6719932"/>
              <a:gd name="connsiteX25" fmla="*/ 4046220 w 4338320"/>
              <a:gd name="connsiteY25" fmla="*/ 3011532 h 6719932"/>
              <a:gd name="connsiteX26" fmla="*/ 4046220 w 4338320"/>
              <a:gd name="connsiteY26" fmla="*/ 3252832 h 6719932"/>
              <a:gd name="connsiteX27" fmla="*/ 3982720 w 4338320"/>
              <a:gd name="connsiteY27" fmla="*/ 3417932 h 6719932"/>
              <a:gd name="connsiteX28" fmla="*/ 4211320 w 4338320"/>
              <a:gd name="connsiteY28" fmla="*/ 3202032 h 6719932"/>
              <a:gd name="connsiteX29" fmla="*/ 4236720 w 4338320"/>
              <a:gd name="connsiteY29" fmla="*/ 3519532 h 6719932"/>
              <a:gd name="connsiteX30" fmla="*/ 4338320 w 4338320"/>
              <a:gd name="connsiteY30" fmla="*/ 3519532 h 6719932"/>
              <a:gd name="connsiteX31" fmla="*/ 4338320 w 4338320"/>
              <a:gd name="connsiteY31" fmla="*/ 3621132 h 6719932"/>
              <a:gd name="connsiteX32" fmla="*/ 4185920 w 4338320"/>
              <a:gd name="connsiteY32" fmla="*/ 3671932 h 6719932"/>
              <a:gd name="connsiteX33" fmla="*/ 4122420 w 4338320"/>
              <a:gd name="connsiteY33" fmla="*/ 3849732 h 6719932"/>
              <a:gd name="connsiteX34" fmla="*/ 4033520 w 4338320"/>
              <a:gd name="connsiteY34" fmla="*/ 3875132 h 6719932"/>
              <a:gd name="connsiteX35" fmla="*/ 4033520 w 4338320"/>
              <a:gd name="connsiteY35" fmla="*/ 3925932 h 6719932"/>
              <a:gd name="connsiteX36" fmla="*/ 4046220 w 4338320"/>
              <a:gd name="connsiteY36" fmla="*/ 3989432 h 6719932"/>
              <a:gd name="connsiteX37" fmla="*/ 4173220 w 4338320"/>
              <a:gd name="connsiteY37" fmla="*/ 3976732 h 6719932"/>
              <a:gd name="connsiteX38" fmla="*/ 4262120 w 4338320"/>
              <a:gd name="connsiteY38" fmla="*/ 3875132 h 6719932"/>
              <a:gd name="connsiteX39" fmla="*/ 4312920 w 4338320"/>
              <a:gd name="connsiteY39" fmla="*/ 3913232 h 6719932"/>
              <a:gd name="connsiteX40" fmla="*/ 4160520 w 4338320"/>
              <a:gd name="connsiteY40" fmla="*/ 4141832 h 6719932"/>
              <a:gd name="connsiteX41" fmla="*/ 4058920 w 4338320"/>
              <a:gd name="connsiteY41" fmla="*/ 4103732 h 6719932"/>
              <a:gd name="connsiteX42" fmla="*/ 3970020 w 4338320"/>
              <a:gd name="connsiteY42" fmla="*/ 4281532 h 6719932"/>
              <a:gd name="connsiteX43" fmla="*/ 3995420 w 4338320"/>
              <a:gd name="connsiteY43" fmla="*/ 4357732 h 6719932"/>
              <a:gd name="connsiteX44" fmla="*/ 3982720 w 4338320"/>
              <a:gd name="connsiteY44" fmla="*/ 4395832 h 6719932"/>
              <a:gd name="connsiteX45" fmla="*/ 3855720 w 4338320"/>
              <a:gd name="connsiteY45" fmla="*/ 4408532 h 6719932"/>
              <a:gd name="connsiteX46" fmla="*/ 3843020 w 4338320"/>
              <a:gd name="connsiteY46" fmla="*/ 4472032 h 6719932"/>
              <a:gd name="connsiteX47" fmla="*/ 4097020 w 4338320"/>
              <a:gd name="connsiteY47" fmla="*/ 4395832 h 6719932"/>
              <a:gd name="connsiteX48" fmla="*/ 4033520 w 4338320"/>
              <a:gd name="connsiteY48" fmla="*/ 4522832 h 6719932"/>
              <a:gd name="connsiteX49" fmla="*/ 3830320 w 4338320"/>
              <a:gd name="connsiteY49" fmla="*/ 4573632 h 6719932"/>
              <a:gd name="connsiteX50" fmla="*/ 3893820 w 4338320"/>
              <a:gd name="connsiteY50" fmla="*/ 4687932 h 6719932"/>
              <a:gd name="connsiteX51" fmla="*/ 3817620 w 4338320"/>
              <a:gd name="connsiteY51" fmla="*/ 4713332 h 6719932"/>
              <a:gd name="connsiteX52" fmla="*/ 3817620 w 4338320"/>
              <a:gd name="connsiteY52" fmla="*/ 4776832 h 6719932"/>
              <a:gd name="connsiteX53" fmla="*/ 3957320 w 4338320"/>
              <a:gd name="connsiteY53" fmla="*/ 4789532 h 6719932"/>
              <a:gd name="connsiteX54" fmla="*/ 3957320 w 4338320"/>
              <a:gd name="connsiteY54" fmla="*/ 4929232 h 6719932"/>
              <a:gd name="connsiteX55" fmla="*/ 3716020 w 4338320"/>
              <a:gd name="connsiteY55" fmla="*/ 4992732 h 6719932"/>
              <a:gd name="connsiteX56" fmla="*/ 3881120 w 4338320"/>
              <a:gd name="connsiteY56" fmla="*/ 5056232 h 6719932"/>
              <a:gd name="connsiteX57" fmla="*/ 3779520 w 4338320"/>
              <a:gd name="connsiteY57" fmla="*/ 5183232 h 6719932"/>
              <a:gd name="connsiteX58" fmla="*/ 3665220 w 4338320"/>
              <a:gd name="connsiteY58" fmla="*/ 5183232 h 6719932"/>
              <a:gd name="connsiteX59" fmla="*/ 3728720 w 4338320"/>
              <a:gd name="connsiteY59" fmla="*/ 5259432 h 6719932"/>
              <a:gd name="connsiteX60" fmla="*/ 3855720 w 4338320"/>
              <a:gd name="connsiteY60" fmla="*/ 5361032 h 6719932"/>
              <a:gd name="connsiteX61" fmla="*/ 3792220 w 4338320"/>
              <a:gd name="connsiteY61" fmla="*/ 5399132 h 6719932"/>
              <a:gd name="connsiteX62" fmla="*/ 3665220 w 4338320"/>
              <a:gd name="connsiteY62" fmla="*/ 5361032 h 6719932"/>
              <a:gd name="connsiteX63" fmla="*/ 3576320 w 4338320"/>
              <a:gd name="connsiteY63" fmla="*/ 5361032 h 6719932"/>
              <a:gd name="connsiteX64" fmla="*/ 3576320 w 4338320"/>
              <a:gd name="connsiteY64" fmla="*/ 5424532 h 6719932"/>
              <a:gd name="connsiteX65" fmla="*/ 3690620 w 4338320"/>
              <a:gd name="connsiteY65" fmla="*/ 5500732 h 6719932"/>
              <a:gd name="connsiteX66" fmla="*/ 3614420 w 4338320"/>
              <a:gd name="connsiteY66" fmla="*/ 5576932 h 6719932"/>
              <a:gd name="connsiteX67" fmla="*/ 3665220 w 4338320"/>
              <a:gd name="connsiteY67" fmla="*/ 5640432 h 6719932"/>
              <a:gd name="connsiteX68" fmla="*/ 3614420 w 4338320"/>
              <a:gd name="connsiteY68" fmla="*/ 5678532 h 6719932"/>
              <a:gd name="connsiteX69" fmla="*/ 3462020 w 4338320"/>
              <a:gd name="connsiteY69" fmla="*/ 5640432 h 6719932"/>
              <a:gd name="connsiteX70" fmla="*/ 3411220 w 4338320"/>
              <a:gd name="connsiteY70" fmla="*/ 5665832 h 6719932"/>
              <a:gd name="connsiteX71" fmla="*/ 3296920 w 4338320"/>
              <a:gd name="connsiteY71" fmla="*/ 5564232 h 6719932"/>
              <a:gd name="connsiteX72" fmla="*/ 3296920 w 4338320"/>
              <a:gd name="connsiteY72" fmla="*/ 5792832 h 6719932"/>
              <a:gd name="connsiteX73" fmla="*/ 3258820 w 4338320"/>
              <a:gd name="connsiteY73" fmla="*/ 5843632 h 6719932"/>
              <a:gd name="connsiteX74" fmla="*/ 3284220 w 4338320"/>
              <a:gd name="connsiteY74" fmla="*/ 5919832 h 6719932"/>
              <a:gd name="connsiteX75" fmla="*/ 3246120 w 4338320"/>
              <a:gd name="connsiteY75" fmla="*/ 5957932 h 6719932"/>
              <a:gd name="connsiteX76" fmla="*/ 3093720 w 4338320"/>
              <a:gd name="connsiteY76" fmla="*/ 5856332 h 6719932"/>
              <a:gd name="connsiteX77" fmla="*/ 3093720 w 4338320"/>
              <a:gd name="connsiteY77" fmla="*/ 5742032 h 6719932"/>
              <a:gd name="connsiteX78" fmla="*/ 3004820 w 4338320"/>
              <a:gd name="connsiteY78" fmla="*/ 5716632 h 6719932"/>
              <a:gd name="connsiteX79" fmla="*/ 3004820 w 4338320"/>
              <a:gd name="connsiteY79" fmla="*/ 5843632 h 6719932"/>
              <a:gd name="connsiteX80" fmla="*/ 2890520 w 4338320"/>
              <a:gd name="connsiteY80" fmla="*/ 5792832 h 6719932"/>
              <a:gd name="connsiteX81" fmla="*/ 2636520 w 4338320"/>
              <a:gd name="connsiteY81" fmla="*/ 5742032 h 6719932"/>
              <a:gd name="connsiteX82" fmla="*/ 2560320 w 4338320"/>
              <a:gd name="connsiteY82" fmla="*/ 5742032 h 6719932"/>
              <a:gd name="connsiteX83" fmla="*/ 2534920 w 4338320"/>
              <a:gd name="connsiteY83" fmla="*/ 5856332 h 6719932"/>
              <a:gd name="connsiteX84" fmla="*/ 2585720 w 4338320"/>
              <a:gd name="connsiteY84" fmla="*/ 5945232 h 6719932"/>
              <a:gd name="connsiteX85" fmla="*/ 2560320 w 4338320"/>
              <a:gd name="connsiteY85" fmla="*/ 6110332 h 6719932"/>
              <a:gd name="connsiteX86" fmla="*/ 2458720 w 4338320"/>
              <a:gd name="connsiteY86" fmla="*/ 6275432 h 6719932"/>
              <a:gd name="connsiteX87" fmla="*/ 2509520 w 4338320"/>
              <a:gd name="connsiteY87" fmla="*/ 6338932 h 6719932"/>
              <a:gd name="connsiteX88" fmla="*/ 2433320 w 4338320"/>
              <a:gd name="connsiteY88" fmla="*/ 6478632 h 6719932"/>
              <a:gd name="connsiteX89" fmla="*/ 2357120 w 4338320"/>
              <a:gd name="connsiteY89" fmla="*/ 6516732 h 6719932"/>
              <a:gd name="connsiteX90" fmla="*/ 2331720 w 4338320"/>
              <a:gd name="connsiteY90" fmla="*/ 6592932 h 6719932"/>
              <a:gd name="connsiteX91" fmla="*/ 2293620 w 4338320"/>
              <a:gd name="connsiteY91" fmla="*/ 6592932 h 6719932"/>
              <a:gd name="connsiteX92" fmla="*/ 2166620 w 4338320"/>
              <a:gd name="connsiteY92" fmla="*/ 6516732 h 6719932"/>
              <a:gd name="connsiteX93" fmla="*/ 2090420 w 4338320"/>
              <a:gd name="connsiteY93" fmla="*/ 6516732 h 6719932"/>
              <a:gd name="connsiteX94" fmla="*/ 2026920 w 4338320"/>
              <a:gd name="connsiteY94" fmla="*/ 6465932 h 6719932"/>
              <a:gd name="connsiteX95" fmla="*/ 2001520 w 4338320"/>
              <a:gd name="connsiteY95" fmla="*/ 6567532 h 6719932"/>
              <a:gd name="connsiteX96" fmla="*/ 1899920 w 4338320"/>
              <a:gd name="connsiteY96" fmla="*/ 6580232 h 6719932"/>
              <a:gd name="connsiteX97" fmla="*/ 1836420 w 4338320"/>
              <a:gd name="connsiteY97" fmla="*/ 6719932 h 6719932"/>
              <a:gd name="connsiteX98" fmla="*/ 1772920 w 4338320"/>
              <a:gd name="connsiteY98" fmla="*/ 6719932 h 6719932"/>
              <a:gd name="connsiteX99" fmla="*/ 1709420 w 4338320"/>
              <a:gd name="connsiteY99" fmla="*/ 6707232 h 6719932"/>
              <a:gd name="connsiteX100" fmla="*/ 1696720 w 4338320"/>
              <a:gd name="connsiteY100" fmla="*/ 6631032 h 6719932"/>
              <a:gd name="connsiteX101" fmla="*/ 1506220 w 4338320"/>
              <a:gd name="connsiteY101" fmla="*/ 6554832 h 6719932"/>
              <a:gd name="connsiteX102" fmla="*/ 1506220 w 4338320"/>
              <a:gd name="connsiteY102" fmla="*/ 6478632 h 6719932"/>
              <a:gd name="connsiteX103" fmla="*/ 1391920 w 4338320"/>
              <a:gd name="connsiteY103" fmla="*/ 6453232 h 6719932"/>
              <a:gd name="connsiteX104" fmla="*/ 1531620 w 4338320"/>
              <a:gd name="connsiteY104" fmla="*/ 6351632 h 6719932"/>
              <a:gd name="connsiteX105" fmla="*/ 1506220 w 4338320"/>
              <a:gd name="connsiteY105" fmla="*/ 6224632 h 6719932"/>
              <a:gd name="connsiteX106" fmla="*/ 1353820 w 4338320"/>
              <a:gd name="connsiteY106" fmla="*/ 6199232 h 6719932"/>
              <a:gd name="connsiteX107" fmla="*/ 1023620 w 4338320"/>
              <a:gd name="connsiteY107" fmla="*/ 6237332 h 6719932"/>
              <a:gd name="connsiteX108" fmla="*/ 972820 w 4338320"/>
              <a:gd name="connsiteY108" fmla="*/ 6123032 h 6719932"/>
              <a:gd name="connsiteX109" fmla="*/ 820420 w 4338320"/>
              <a:gd name="connsiteY109" fmla="*/ 6034132 h 6719932"/>
              <a:gd name="connsiteX110" fmla="*/ 731520 w 4338320"/>
              <a:gd name="connsiteY110" fmla="*/ 6059532 h 6719932"/>
              <a:gd name="connsiteX111" fmla="*/ 553720 w 4338320"/>
              <a:gd name="connsiteY111" fmla="*/ 5919832 h 6719932"/>
              <a:gd name="connsiteX112" fmla="*/ 365760 w 4338320"/>
              <a:gd name="connsiteY112" fmla="*/ 5919832 h 6719932"/>
              <a:gd name="connsiteX113" fmla="*/ 358140 w 4338320"/>
              <a:gd name="connsiteY113" fmla="*/ 5767432 h 6719932"/>
              <a:gd name="connsiteX114" fmla="*/ 381000 w 4338320"/>
              <a:gd name="connsiteY114" fmla="*/ 5729332 h 6719932"/>
              <a:gd name="connsiteX115" fmla="*/ 426720 w 4338320"/>
              <a:gd name="connsiteY115" fmla="*/ 5653132 h 6719932"/>
              <a:gd name="connsiteX116" fmla="*/ 480060 w 4338320"/>
              <a:gd name="connsiteY116" fmla="*/ 5538832 h 6719932"/>
              <a:gd name="connsiteX117" fmla="*/ 426720 w 4338320"/>
              <a:gd name="connsiteY117" fmla="*/ 5447392 h 6719932"/>
              <a:gd name="connsiteX118" fmla="*/ 335280 w 4338320"/>
              <a:gd name="connsiteY118" fmla="*/ 5401672 h 6719932"/>
              <a:gd name="connsiteX119" fmla="*/ 312420 w 4338320"/>
              <a:gd name="connsiteY119" fmla="*/ 5363572 h 6719932"/>
              <a:gd name="connsiteX120" fmla="*/ 350520 w 4338320"/>
              <a:gd name="connsiteY120" fmla="*/ 5241652 h 6719932"/>
              <a:gd name="connsiteX121" fmla="*/ 320040 w 4338320"/>
              <a:gd name="connsiteY121" fmla="*/ 5142592 h 6719932"/>
              <a:gd name="connsiteX122" fmla="*/ 472440 w 4338320"/>
              <a:gd name="connsiteY122" fmla="*/ 5035912 h 6719932"/>
              <a:gd name="connsiteX123" fmla="*/ 350520 w 4338320"/>
              <a:gd name="connsiteY123" fmla="*/ 4959712 h 6719932"/>
              <a:gd name="connsiteX124" fmla="*/ 350520 w 4338320"/>
              <a:gd name="connsiteY124" fmla="*/ 4921612 h 6719932"/>
              <a:gd name="connsiteX125" fmla="*/ 419100 w 4338320"/>
              <a:gd name="connsiteY125" fmla="*/ 4875892 h 6719932"/>
              <a:gd name="connsiteX126" fmla="*/ 426720 w 4338320"/>
              <a:gd name="connsiteY126" fmla="*/ 4807312 h 6719932"/>
              <a:gd name="connsiteX127" fmla="*/ 205740 w 4338320"/>
              <a:gd name="connsiteY127" fmla="*/ 4677772 h 6719932"/>
              <a:gd name="connsiteX128" fmla="*/ 213360 w 4338320"/>
              <a:gd name="connsiteY128" fmla="*/ 4555852 h 6719932"/>
              <a:gd name="connsiteX129" fmla="*/ 129540 w 4338320"/>
              <a:gd name="connsiteY129" fmla="*/ 4510132 h 6719932"/>
              <a:gd name="connsiteX130" fmla="*/ 167640 w 4338320"/>
              <a:gd name="connsiteY130" fmla="*/ 4395832 h 6719932"/>
              <a:gd name="connsiteX131" fmla="*/ 83820 w 4338320"/>
              <a:gd name="connsiteY131" fmla="*/ 4334872 h 6719932"/>
              <a:gd name="connsiteX132" fmla="*/ 83820 w 4338320"/>
              <a:gd name="connsiteY132" fmla="*/ 4243432 h 6719932"/>
              <a:gd name="connsiteX133" fmla="*/ 0 w 4338320"/>
              <a:gd name="connsiteY133" fmla="*/ 4197712 h 6719932"/>
              <a:gd name="connsiteX134" fmla="*/ 15240 w 4338320"/>
              <a:gd name="connsiteY134" fmla="*/ 4144372 h 6719932"/>
              <a:gd name="connsiteX135" fmla="*/ 121920 w 4338320"/>
              <a:gd name="connsiteY135" fmla="*/ 4083412 h 6719932"/>
              <a:gd name="connsiteX136" fmla="*/ 121920 w 4338320"/>
              <a:gd name="connsiteY136" fmla="*/ 4030072 h 6719932"/>
              <a:gd name="connsiteX137" fmla="*/ 83820 w 4338320"/>
              <a:gd name="connsiteY137" fmla="*/ 3976732 h 6719932"/>
              <a:gd name="connsiteX138" fmla="*/ 243840 w 4338320"/>
              <a:gd name="connsiteY138" fmla="*/ 3831952 h 6719932"/>
              <a:gd name="connsiteX139" fmla="*/ 205740 w 4338320"/>
              <a:gd name="connsiteY139" fmla="*/ 3755752 h 6719932"/>
              <a:gd name="connsiteX140" fmla="*/ 289560 w 4338320"/>
              <a:gd name="connsiteY140" fmla="*/ 3595732 h 6719932"/>
              <a:gd name="connsiteX141" fmla="*/ 243840 w 4338320"/>
              <a:gd name="connsiteY141" fmla="*/ 3534772 h 6719932"/>
              <a:gd name="connsiteX142" fmla="*/ 426720 w 4338320"/>
              <a:gd name="connsiteY142" fmla="*/ 3367132 h 6719932"/>
              <a:gd name="connsiteX143" fmla="*/ 541020 w 4338320"/>
              <a:gd name="connsiteY143" fmla="*/ 3161392 h 6719932"/>
              <a:gd name="connsiteX144" fmla="*/ 502920 w 4338320"/>
              <a:gd name="connsiteY144" fmla="*/ 2970892 h 6719932"/>
              <a:gd name="connsiteX145" fmla="*/ 396240 w 4338320"/>
              <a:gd name="connsiteY145" fmla="*/ 2864212 h 6719932"/>
              <a:gd name="connsiteX146" fmla="*/ 472440 w 4338320"/>
              <a:gd name="connsiteY146" fmla="*/ 2803252 h 6719932"/>
              <a:gd name="connsiteX147" fmla="*/ 594360 w 4338320"/>
              <a:gd name="connsiteY147" fmla="*/ 2597512 h 6719932"/>
              <a:gd name="connsiteX148" fmla="*/ 434340 w 4338320"/>
              <a:gd name="connsiteY148" fmla="*/ 2506072 h 6719932"/>
              <a:gd name="connsiteX149" fmla="*/ 426720 w 4338320"/>
              <a:gd name="connsiteY149" fmla="*/ 2330812 h 6719932"/>
              <a:gd name="connsiteX150" fmla="*/ 541020 w 4338320"/>
              <a:gd name="connsiteY150" fmla="*/ 2262232 h 6719932"/>
              <a:gd name="connsiteX151" fmla="*/ 640080 w 4338320"/>
              <a:gd name="connsiteY151" fmla="*/ 2338432 h 6719932"/>
              <a:gd name="connsiteX152" fmla="*/ 701040 w 4338320"/>
              <a:gd name="connsiteY152" fmla="*/ 2292712 h 6719932"/>
              <a:gd name="connsiteX153" fmla="*/ 640080 w 4338320"/>
              <a:gd name="connsiteY153" fmla="*/ 2086972 h 6719932"/>
              <a:gd name="connsiteX154" fmla="*/ 640080 w 4338320"/>
              <a:gd name="connsiteY154" fmla="*/ 2010772 h 6719932"/>
              <a:gd name="connsiteX155" fmla="*/ 609600 w 4338320"/>
              <a:gd name="connsiteY155" fmla="*/ 1919332 h 6719932"/>
              <a:gd name="connsiteX156" fmla="*/ 640080 w 4338320"/>
              <a:gd name="connsiteY156" fmla="*/ 1584052 h 6719932"/>
              <a:gd name="connsiteX157" fmla="*/ 594360 w 4338320"/>
              <a:gd name="connsiteY157" fmla="*/ 1477372 h 6719932"/>
              <a:gd name="connsiteX158" fmla="*/ 708660 w 4338320"/>
              <a:gd name="connsiteY158" fmla="*/ 1408792 h 6719932"/>
              <a:gd name="connsiteX159" fmla="*/ 723900 w 4338320"/>
              <a:gd name="connsiteY159" fmla="*/ 1363072 h 6719932"/>
              <a:gd name="connsiteX160" fmla="*/ 662940 w 4338320"/>
              <a:gd name="connsiteY160" fmla="*/ 1233532 h 6719932"/>
              <a:gd name="connsiteX161" fmla="*/ 723900 w 4338320"/>
              <a:gd name="connsiteY161" fmla="*/ 1172572 h 6719932"/>
              <a:gd name="connsiteX162" fmla="*/ 655320 w 4338320"/>
              <a:gd name="connsiteY162" fmla="*/ 1096372 h 6719932"/>
              <a:gd name="connsiteX163" fmla="*/ 731520 w 4338320"/>
              <a:gd name="connsiteY163" fmla="*/ 1050652 h 6719932"/>
              <a:gd name="connsiteX164" fmla="*/ 784860 w 4338320"/>
              <a:gd name="connsiteY164" fmla="*/ 905872 h 6719932"/>
              <a:gd name="connsiteX165" fmla="*/ 906780 w 4338320"/>
              <a:gd name="connsiteY165" fmla="*/ 867772 h 6719932"/>
              <a:gd name="connsiteX166" fmla="*/ 906780 w 4338320"/>
              <a:gd name="connsiteY166" fmla="*/ 783952 h 6719932"/>
              <a:gd name="connsiteX167" fmla="*/ 1021080 w 4338320"/>
              <a:gd name="connsiteY167" fmla="*/ 905872 h 6719932"/>
              <a:gd name="connsiteX168" fmla="*/ 1112520 w 4338320"/>
              <a:gd name="connsiteY168" fmla="*/ 905872 h 6719932"/>
              <a:gd name="connsiteX169" fmla="*/ 1295400 w 4338320"/>
              <a:gd name="connsiteY169" fmla="*/ 799192 h 6719932"/>
              <a:gd name="connsiteX170" fmla="*/ 1394460 w 4338320"/>
              <a:gd name="connsiteY170" fmla="*/ 799192 h 6719932"/>
              <a:gd name="connsiteX171" fmla="*/ 1394460 w 4338320"/>
              <a:gd name="connsiteY171" fmla="*/ 684892 h 6719932"/>
              <a:gd name="connsiteX172" fmla="*/ 1554480 w 4338320"/>
              <a:gd name="connsiteY172" fmla="*/ 562972 h 6719932"/>
              <a:gd name="connsiteX173" fmla="*/ 1691640 w 4338320"/>
              <a:gd name="connsiteY173" fmla="*/ 540112 h 6719932"/>
              <a:gd name="connsiteX174" fmla="*/ 1866900 w 4338320"/>
              <a:gd name="connsiteY174" fmla="*/ 402952 h 6719932"/>
              <a:gd name="connsiteX175" fmla="*/ 1950720 w 4338320"/>
              <a:gd name="connsiteY175" fmla="*/ 402952 h 6719932"/>
              <a:gd name="connsiteX176" fmla="*/ 1973580 w 4338320"/>
              <a:gd name="connsiteY176" fmla="*/ 349612 h 6719932"/>
              <a:gd name="connsiteX177" fmla="*/ 2034540 w 4338320"/>
              <a:gd name="connsiteY177" fmla="*/ 319132 h 6719932"/>
              <a:gd name="connsiteX178" fmla="*/ 2095500 w 4338320"/>
              <a:gd name="connsiteY178" fmla="*/ 349612 h 6719932"/>
              <a:gd name="connsiteX179" fmla="*/ 2095500 w 4338320"/>
              <a:gd name="connsiteY179" fmla="*/ 395332 h 6719932"/>
              <a:gd name="connsiteX180" fmla="*/ 2133600 w 4338320"/>
              <a:gd name="connsiteY180" fmla="*/ 471532 h 6719932"/>
              <a:gd name="connsiteX181" fmla="*/ 2232660 w 4338320"/>
              <a:gd name="connsiteY181" fmla="*/ 395332 h 6719932"/>
              <a:gd name="connsiteX182" fmla="*/ 2263140 w 4338320"/>
              <a:gd name="connsiteY182" fmla="*/ 349612 h 6719932"/>
              <a:gd name="connsiteX183" fmla="*/ 2362200 w 4338320"/>
              <a:gd name="connsiteY183" fmla="*/ 349612 h 6719932"/>
              <a:gd name="connsiteX184" fmla="*/ 2392680 w 4338320"/>
              <a:gd name="connsiteY184" fmla="*/ 319132 h 6719932"/>
              <a:gd name="connsiteX185" fmla="*/ 2537460 w 4338320"/>
              <a:gd name="connsiteY185" fmla="*/ 311512 h 6719932"/>
              <a:gd name="connsiteX186" fmla="*/ 2689860 w 4338320"/>
              <a:gd name="connsiteY186" fmla="*/ 395332 h 6719932"/>
              <a:gd name="connsiteX187" fmla="*/ 2849880 w 4338320"/>
              <a:gd name="connsiteY187" fmla="*/ 319132 h 6719932"/>
              <a:gd name="connsiteX188" fmla="*/ 2827020 w 4338320"/>
              <a:gd name="connsiteY188" fmla="*/ 212452 h 6719932"/>
              <a:gd name="connsiteX189" fmla="*/ 2842260 w 4338320"/>
              <a:gd name="connsiteY189" fmla="*/ 159112 h 6719932"/>
              <a:gd name="connsiteX190" fmla="*/ 3025140 w 4338320"/>
              <a:gd name="connsiteY190" fmla="*/ 98152 h 6719932"/>
              <a:gd name="connsiteX191" fmla="*/ 3154680 w 4338320"/>
              <a:gd name="connsiteY191" fmla="*/ 6712 h 671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38320" h="6719932">
                <a:moveTo>
                  <a:pt x="3148404" y="0"/>
                </a:moveTo>
                <a:lnTo>
                  <a:pt x="3157220" y="1632"/>
                </a:lnTo>
                <a:lnTo>
                  <a:pt x="3296920" y="217532"/>
                </a:lnTo>
                <a:lnTo>
                  <a:pt x="3436620" y="458832"/>
                </a:lnTo>
                <a:lnTo>
                  <a:pt x="3627140" y="828663"/>
                </a:lnTo>
                <a:lnTo>
                  <a:pt x="3589020" y="943020"/>
                </a:lnTo>
                <a:lnTo>
                  <a:pt x="3512820" y="966832"/>
                </a:lnTo>
                <a:lnTo>
                  <a:pt x="3527108" y="1052557"/>
                </a:lnTo>
                <a:lnTo>
                  <a:pt x="3589020" y="1085895"/>
                </a:lnTo>
                <a:lnTo>
                  <a:pt x="3674744" y="1104945"/>
                </a:lnTo>
                <a:lnTo>
                  <a:pt x="3678144" y="1103746"/>
                </a:lnTo>
                <a:lnTo>
                  <a:pt x="3716020" y="1170032"/>
                </a:lnTo>
                <a:lnTo>
                  <a:pt x="3766820" y="1258932"/>
                </a:lnTo>
                <a:lnTo>
                  <a:pt x="3627120" y="1297032"/>
                </a:lnTo>
                <a:lnTo>
                  <a:pt x="3614420" y="1449432"/>
                </a:lnTo>
                <a:lnTo>
                  <a:pt x="3665220" y="1576432"/>
                </a:lnTo>
                <a:lnTo>
                  <a:pt x="3741420" y="1614532"/>
                </a:lnTo>
                <a:lnTo>
                  <a:pt x="3855720" y="1741532"/>
                </a:lnTo>
                <a:lnTo>
                  <a:pt x="3931920" y="1792332"/>
                </a:lnTo>
                <a:lnTo>
                  <a:pt x="4020820" y="1982832"/>
                </a:lnTo>
                <a:lnTo>
                  <a:pt x="3957320" y="2046332"/>
                </a:lnTo>
                <a:lnTo>
                  <a:pt x="4046220" y="2300332"/>
                </a:lnTo>
                <a:lnTo>
                  <a:pt x="4147820" y="2643232"/>
                </a:lnTo>
                <a:lnTo>
                  <a:pt x="4147820" y="2719432"/>
                </a:lnTo>
                <a:lnTo>
                  <a:pt x="4173220" y="2833732"/>
                </a:lnTo>
                <a:lnTo>
                  <a:pt x="4046220" y="3011532"/>
                </a:lnTo>
                <a:lnTo>
                  <a:pt x="4046220" y="3252832"/>
                </a:lnTo>
                <a:lnTo>
                  <a:pt x="3982720" y="3417932"/>
                </a:lnTo>
                <a:lnTo>
                  <a:pt x="4211320" y="3202032"/>
                </a:lnTo>
                <a:lnTo>
                  <a:pt x="4236720" y="3519532"/>
                </a:lnTo>
                <a:lnTo>
                  <a:pt x="4338320" y="3519532"/>
                </a:lnTo>
                <a:lnTo>
                  <a:pt x="4338320" y="3621132"/>
                </a:lnTo>
                <a:lnTo>
                  <a:pt x="4185920" y="3671932"/>
                </a:lnTo>
                <a:lnTo>
                  <a:pt x="4122420" y="3849732"/>
                </a:lnTo>
                <a:lnTo>
                  <a:pt x="4033520" y="3875132"/>
                </a:lnTo>
                <a:lnTo>
                  <a:pt x="4033520" y="3925932"/>
                </a:lnTo>
                <a:lnTo>
                  <a:pt x="4046220" y="3989432"/>
                </a:lnTo>
                <a:lnTo>
                  <a:pt x="4173220" y="3976732"/>
                </a:lnTo>
                <a:lnTo>
                  <a:pt x="4262120" y="3875132"/>
                </a:lnTo>
                <a:lnTo>
                  <a:pt x="4312920" y="3913232"/>
                </a:lnTo>
                <a:lnTo>
                  <a:pt x="4160520" y="4141832"/>
                </a:lnTo>
                <a:lnTo>
                  <a:pt x="4058920" y="4103732"/>
                </a:lnTo>
                <a:lnTo>
                  <a:pt x="3970020" y="4281532"/>
                </a:lnTo>
                <a:lnTo>
                  <a:pt x="3995420" y="4357732"/>
                </a:lnTo>
                <a:lnTo>
                  <a:pt x="3982720" y="4395832"/>
                </a:lnTo>
                <a:lnTo>
                  <a:pt x="3855720" y="4408532"/>
                </a:lnTo>
                <a:lnTo>
                  <a:pt x="3843020" y="4472032"/>
                </a:lnTo>
                <a:lnTo>
                  <a:pt x="4097020" y="4395832"/>
                </a:lnTo>
                <a:lnTo>
                  <a:pt x="4033520" y="4522832"/>
                </a:lnTo>
                <a:lnTo>
                  <a:pt x="3830320" y="4573632"/>
                </a:lnTo>
                <a:lnTo>
                  <a:pt x="3893820" y="4687932"/>
                </a:lnTo>
                <a:lnTo>
                  <a:pt x="3817620" y="4713332"/>
                </a:lnTo>
                <a:lnTo>
                  <a:pt x="3817620" y="4776832"/>
                </a:lnTo>
                <a:lnTo>
                  <a:pt x="3957320" y="4789532"/>
                </a:lnTo>
                <a:lnTo>
                  <a:pt x="3957320" y="4929232"/>
                </a:lnTo>
                <a:lnTo>
                  <a:pt x="3716020" y="4992732"/>
                </a:lnTo>
                <a:lnTo>
                  <a:pt x="3881120" y="5056232"/>
                </a:lnTo>
                <a:lnTo>
                  <a:pt x="3779520" y="5183232"/>
                </a:lnTo>
                <a:lnTo>
                  <a:pt x="3665220" y="5183232"/>
                </a:lnTo>
                <a:lnTo>
                  <a:pt x="3728720" y="5259432"/>
                </a:lnTo>
                <a:lnTo>
                  <a:pt x="3855720" y="5361032"/>
                </a:lnTo>
                <a:lnTo>
                  <a:pt x="3792220" y="5399132"/>
                </a:lnTo>
                <a:lnTo>
                  <a:pt x="3665220" y="5361032"/>
                </a:lnTo>
                <a:lnTo>
                  <a:pt x="3576320" y="5361032"/>
                </a:lnTo>
                <a:lnTo>
                  <a:pt x="3576320" y="5424532"/>
                </a:lnTo>
                <a:lnTo>
                  <a:pt x="3690620" y="5500732"/>
                </a:lnTo>
                <a:lnTo>
                  <a:pt x="3614420" y="5576932"/>
                </a:lnTo>
                <a:lnTo>
                  <a:pt x="3665220" y="5640432"/>
                </a:lnTo>
                <a:lnTo>
                  <a:pt x="3614420" y="5678532"/>
                </a:lnTo>
                <a:lnTo>
                  <a:pt x="3462020" y="5640432"/>
                </a:lnTo>
                <a:lnTo>
                  <a:pt x="3411220" y="5665832"/>
                </a:lnTo>
                <a:lnTo>
                  <a:pt x="3296920" y="5564232"/>
                </a:lnTo>
                <a:lnTo>
                  <a:pt x="3296920" y="5792832"/>
                </a:lnTo>
                <a:lnTo>
                  <a:pt x="3258820" y="5843632"/>
                </a:lnTo>
                <a:lnTo>
                  <a:pt x="3284220" y="5919832"/>
                </a:lnTo>
                <a:lnTo>
                  <a:pt x="3246120" y="5957932"/>
                </a:lnTo>
                <a:lnTo>
                  <a:pt x="3093720" y="5856332"/>
                </a:lnTo>
                <a:lnTo>
                  <a:pt x="3093720" y="5742032"/>
                </a:lnTo>
                <a:lnTo>
                  <a:pt x="3004820" y="5716632"/>
                </a:lnTo>
                <a:lnTo>
                  <a:pt x="3004820" y="5843632"/>
                </a:lnTo>
                <a:lnTo>
                  <a:pt x="2890520" y="5792832"/>
                </a:lnTo>
                <a:lnTo>
                  <a:pt x="2636520" y="5742032"/>
                </a:lnTo>
                <a:lnTo>
                  <a:pt x="2560320" y="5742032"/>
                </a:lnTo>
                <a:lnTo>
                  <a:pt x="2534920" y="5856332"/>
                </a:lnTo>
                <a:lnTo>
                  <a:pt x="2585720" y="5945232"/>
                </a:lnTo>
                <a:lnTo>
                  <a:pt x="2560320" y="6110332"/>
                </a:lnTo>
                <a:lnTo>
                  <a:pt x="2458720" y="6275432"/>
                </a:lnTo>
                <a:lnTo>
                  <a:pt x="2509520" y="6338932"/>
                </a:lnTo>
                <a:lnTo>
                  <a:pt x="2433320" y="6478632"/>
                </a:lnTo>
                <a:lnTo>
                  <a:pt x="2357120" y="6516732"/>
                </a:lnTo>
                <a:lnTo>
                  <a:pt x="2331720" y="6592932"/>
                </a:lnTo>
                <a:lnTo>
                  <a:pt x="2293620" y="6592932"/>
                </a:lnTo>
                <a:lnTo>
                  <a:pt x="2166620" y="6516732"/>
                </a:lnTo>
                <a:lnTo>
                  <a:pt x="2090420" y="6516732"/>
                </a:lnTo>
                <a:lnTo>
                  <a:pt x="2026920" y="6465932"/>
                </a:lnTo>
                <a:lnTo>
                  <a:pt x="2001520" y="6567532"/>
                </a:lnTo>
                <a:lnTo>
                  <a:pt x="1899920" y="6580232"/>
                </a:lnTo>
                <a:lnTo>
                  <a:pt x="1836420" y="6719932"/>
                </a:lnTo>
                <a:lnTo>
                  <a:pt x="1772920" y="6719932"/>
                </a:lnTo>
                <a:lnTo>
                  <a:pt x="1709420" y="6707232"/>
                </a:lnTo>
                <a:lnTo>
                  <a:pt x="1696720" y="6631032"/>
                </a:lnTo>
                <a:lnTo>
                  <a:pt x="1506220" y="6554832"/>
                </a:lnTo>
                <a:lnTo>
                  <a:pt x="1506220" y="6478632"/>
                </a:lnTo>
                <a:lnTo>
                  <a:pt x="1391920" y="6453232"/>
                </a:lnTo>
                <a:lnTo>
                  <a:pt x="1531620" y="6351632"/>
                </a:lnTo>
                <a:lnTo>
                  <a:pt x="1506220" y="6224632"/>
                </a:lnTo>
                <a:lnTo>
                  <a:pt x="1353820" y="6199232"/>
                </a:lnTo>
                <a:lnTo>
                  <a:pt x="1023620" y="6237332"/>
                </a:lnTo>
                <a:lnTo>
                  <a:pt x="972820" y="6123032"/>
                </a:lnTo>
                <a:lnTo>
                  <a:pt x="820420" y="6034132"/>
                </a:lnTo>
                <a:lnTo>
                  <a:pt x="731520" y="6059532"/>
                </a:lnTo>
                <a:lnTo>
                  <a:pt x="553720" y="5919832"/>
                </a:lnTo>
                <a:lnTo>
                  <a:pt x="365760" y="5919832"/>
                </a:lnTo>
                <a:lnTo>
                  <a:pt x="358140" y="5767432"/>
                </a:lnTo>
                <a:lnTo>
                  <a:pt x="381000" y="5729332"/>
                </a:lnTo>
                <a:lnTo>
                  <a:pt x="426720" y="5653132"/>
                </a:lnTo>
                <a:lnTo>
                  <a:pt x="480060" y="5538832"/>
                </a:lnTo>
                <a:lnTo>
                  <a:pt x="426720" y="5447392"/>
                </a:lnTo>
                <a:lnTo>
                  <a:pt x="335280" y="5401672"/>
                </a:lnTo>
                <a:lnTo>
                  <a:pt x="312420" y="5363572"/>
                </a:lnTo>
                <a:lnTo>
                  <a:pt x="350520" y="5241652"/>
                </a:lnTo>
                <a:lnTo>
                  <a:pt x="320040" y="5142592"/>
                </a:lnTo>
                <a:lnTo>
                  <a:pt x="472440" y="5035912"/>
                </a:lnTo>
                <a:lnTo>
                  <a:pt x="350520" y="4959712"/>
                </a:lnTo>
                <a:lnTo>
                  <a:pt x="350520" y="4921612"/>
                </a:lnTo>
                <a:lnTo>
                  <a:pt x="419100" y="4875892"/>
                </a:lnTo>
                <a:lnTo>
                  <a:pt x="426720" y="4807312"/>
                </a:lnTo>
                <a:lnTo>
                  <a:pt x="205740" y="4677772"/>
                </a:lnTo>
                <a:lnTo>
                  <a:pt x="213360" y="4555852"/>
                </a:lnTo>
                <a:lnTo>
                  <a:pt x="129540" y="4510132"/>
                </a:lnTo>
                <a:lnTo>
                  <a:pt x="167640" y="4395832"/>
                </a:lnTo>
                <a:lnTo>
                  <a:pt x="83820" y="4334872"/>
                </a:lnTo>
                <a:lnTo>
                  <a:pt x="83820" y="4243432"/>
                </a:lnTo>
                <a:lnTo>
                  <a:pt x="0" y="4197712"/>
                </a:lnTo>
                <a:lnTo>
                  <a:pt x="15240" y="4144372"/>
                </a:lnTo>
                <a:lnTo>
                  <a:pt x="121920" y="4083412"/>
                </a:lnTo>
                <a:lnTo>
                  <a:pt x="121920" y="4030072"/>
                </a:lnTo>
                <a:lnTo>
                  <a:pt x="83820" y="3976732"/>
                </a:lnTo>
                <a:lnTo>
                  <a:pt x="243840" y="3831952"/>
                </a:lnTo>
                <a:lnTo>
                  <a:pt x="205740" y="3755752"/>
                </a:lnTo>
                <a:lnTo>
                  <a:pt x="289560" y="3595732"/>
                </a:lnTo>
                <a:lnTo>
                  <a:pt x="243840" y="3534772"/>
                </a:lnTo>
                <a:lnTo>
                  <a:pt x="426720" y="3367132"/>
                </a:lnTo>
                <a:lnTo>
                  <a:pt x="541020" y="3161392"/>
                </a:lnTo>
                <a:lnTo>
                  <a:pt x="502920" y="2970892"/>
                </a:lnTo>
                <a:lnTo>
                  <a:pt x="396240" y="2864212"/>
                </a:lnTo>
                <a:lnTo>
                  <a:pt x="472440" y="2803252"/>
                </a:lnTo>
                <a:lnTo>
                  <a:pt x="594360" y="2597512"/>
                </a:lnTo>
                <a:lnTo>
                  <a:pt x="434340" y="2506072"/>
                </a:lnTo>
                <a:lnTo>
                  <a:pt x="426720" y="2330812"/>
                </a:lnTo>
                <a:lnTo>
                  <a:pt x="541020" y="2262232"/>
                </a:lnTo>
                <a:lnTo>
                  <a:pt x="640080" y="2338432"/>
                </a:lnTo>
                <a:lnTo>
                  <a:pt x="701040" y="2292712"/>
                </a:lnTo>
                <a:lnTo>
                  <a:pt x="640080" y="2086972"/>
                </a:lnTo>
                <a:lnTo>
                  <a:pt x="640080" y="2010772"/>
                </a:lnTo>
                <a:lnTo>
                  <a:pt x="609600" y="1919332"/>
                </a:lnTo>
                <a:lnTo>
                  <a:pt x="640080" y="1584052"/>
                </a:lnTo>
                <a:lnTo>
                  <a:pt x="594360" y="1477372"/>
                </a:lnTo>
                <a:lnTo>
                  <a:pt x="708660" y="1408792"/>
                </a:lnTo>
                <a:lnTo>
                  <a:pt x="723900" y="1363072"/>
                </a:lnTo>
                <a:lnTo>
                  <a:pt x="662940" y="1233532"/>
                </a:lnTo>
                <a:lnTo>
                  <a:pt x="723900" y="1172572"/>
                </a:lnTo>
                <a:lnTo>
                  <a:pt x="655320" y="1096372"/>
                </a:lnTo>
                <a:lnTo>
                  <a:pt x="731520" y="1050652"/>
                </a:lnTo>
                <a:lnTo>
                  <a:pt x="784860" y="905872"/>
                </a:lnTo>
                <a:lnTo>
                  <a:pt x="906780" y="867772"/>
                </a:lnTo>
                <a:lnTo>
                  <a:pt x="906780" y="783952"/>
                </a:lnTo>
                <a:lnTo>
                  <a:pt x="1021080" y="905872"/>
                </a:lnTo>
                <a:lnTo>
                  <a:pt x="1112520" y="905872"/>
                </a:lnTo>
                <a:lnTo>
                  <a:pt x="1295400" y="799192"/>
                </a:lnTo>
                <a:lnTo>
                  <a:pt x="1394460" y="799192"/>
                </a:lnTo>
                <a:lnTo>
                  <a:pt x="1394460" y="684892"/>
                </a:lnTo>
                <a:lnTo>
                  <a:pt x="1554480" y="562972"/>
                </a:lnTo>
                <a:lnTo>
                  <a:pt x="1691640" y="540112"/>
                </a:lnTo>
                <a:lnTo>
                  <a:pt x="1866900" y="402952"/>
                </a:lnTo>
                <a:lnTo>
                  <a:pt x="1950720" y="402952"/>
                </a:lnTo>
                <a:lnTo>
                  <a:pt x="1973580" y="349612"/>
                </a:lnTo>
                <a:lnTo>
                  <a:pt x="2034540" y="319132"/>
                </a:lnTo>
                <a:lnTo>
                  <a:pt x="2095500" y="349612"/>
                </a:lnTo>
                <a:lnTo>
                  <a:pt x="2095500" y="395332"/>
                </a:lnTo>
                <a:lnTo>
                  <a:pt x="2133600" y="471532"/>
                </a:lnTo>
                <a:lnTo>
                  <a:pt x="2232660" y="395332"/>
                </a:lnTo>
                <a:lnTo>
                  <a:pt x="2263140" y="349612"/>
                </a:lnTo>
                <a:lnTo>
                  <a:pt x="2362200" y="349612"/>
                </a:lnTo>
                <a:lnTo>
                  <a:pt x="2392680" y="319132"/>
                </a:lnTo>
                <a:lnTo>
                  <a:pt x="2537460" y="311512"/>
                </a:lnTo>
                <a:lnTo>
                  <a:pt x="2689860" y="395332"/>
                </a:lnTo>
                <a:lnTo>
                  <a:pt x="2849880" y="319132"/>
                </a:lnTo>
                <a:lnTo>
                  <a:pt x="2827020" y="212452"/>
                </a:lnTo>
                <a:lnTo>
                  <a:pt x="2842260" y="159112"/>
                </a:lnTo>
                <a:lnTo>
                  <a:pt x="3025140" y="98152"/>
                </a:lnTo>
                <a:lnTo>
                  <a:pt x="3154680" y="671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412F472A-9BE6-9166-AFCC-A81071BD5786}"/>
              </a:ext>
            </a:extLst>
          </p:cNvPr>
          <p:cNvSpPr/>
          <p:nvPr/>
        </p:nvSpPr>
        <p:spPr>
          <a:xfrm>
            <a:off x="9288558" y="2451834"/>
            <a:ext cx="2067914" cy="3078654"/>
          </a:xfrm>
          <a:custGeom>
            <a:avLst/>
            <a:gdLst>
              <a:gd name="connsiteX0" fmla="*/ 1442406 w 2067914"/>
              <a:gd name="connsiteY0" fmla="*/ 0 h 3078654"/>
              <a:gd name="connsiteX1" fmla="*/ 1446444 w 2067914"/>
              <a:gd name="connsiteY1" fmla="*/ 748 h 3078654"/>
              <a:gd name="connsiteX2" fmla="*/ 1510446 w 2067914"/>
              <a:gd name="connsiteY2" fmla="*/ 99660 h 3078654"/>
              <a:gd name="connsiteX3" fmla="*/ 1545775 w 2067914"/>
              <a:gd name="connsiteY3" fmla="*/ 160682 h 3078654"/>
              <a:gd name="connsiteX4" fmla="*/ 1632269 w 2067914"/>
              <a:gd name="connsiteY4" fmla="*/ 246255 h 3078654"/>
              <a:gd name="connsiteX5" fmla="*/ 1667541 w 2067914"/>
              <a:gd name="connsiteY5" fmla="*/ 215882 h 3078654"/>
              <a:gd name="connsiteX6" fmla="*/ 1697914 w 2067914"/>
              <a:gd name="connsiteY6" fmla="*/ 251153 h 3078654"/>
              <a:gd name="connsiteX7" fmla="*/ 1660193 w 2067914"/>
              <a:gd name="connsiteY7" fmla="*/ 314348 h 3078654"/>
              <a:gd name="connsiteX8" fmla="*/ 1691302 w 2067914"/>
              <a:gd name="connsiteY8" fmla="*/ 395056 h 3078654"/>
              <a:gd name="connsiteX9" fmla="*/ 1668033 w 2067914"/>
              <a:gd name="connsiteY9" fmla="*/ 430451 h 3078654"/>
              <a:gd name="connsiteX10" fmla="*/ 1683220 w 2067914"/>
              <a:gd name="connsiteY10" fmla="*/ 448087 h 3078654"/>
              <a:gd name="connsiteX11" fmla="*/ 1706612 w 2067914"/>
              <a:gd name="connsiteY11" fmla="*/ 466334 h 3078654"/>
              <a:gd name="connsiteX12" fmla="*/ 1746905 w 2067914"/>
              <a:gd name="connsiteY12" fmla="*/ 423959 h 3078654"/>
              <a:gd name="connsiteX13" fmla="*/ 1747394 w 2067914"/>
              <a:gd name="connsiteY13" fmla="*/ 362111 h 3078654"/>
              <a:gd name="connsiteX14" fmla="*/ 1776419 w 2067914"/>
              <a:gd name="connsiteY14" fmla="*/ 360151 h 3078654"/>
              <a:gd name="connsiteX15" fmla="*/ 1791853 w 2067914"/>
              <a:gd name="connsiteY15" fmla="*/ 485071 h 3078654"/>
              <a:gd name="connsiteX16" fmla="*/ 1745192 w 2067914"/>
              <a:gd name="connsiteY16" fmla="*/ 502219 h 3078654"/>
              <a:gd name="connsiteX17" fmla="*/ 1767482 w 2067914"/>
              <a:gd name="connsiteY17" fmla="*/ 590520 h 3078654"/>
              <a:gd name="connsiteX18" fmla="*/ 1799081 w 2067914"/>
              <a:gd name="connsiteY18" fmla="*/ 609380 h 3078654"/>
              <a:gd name="connsiteX19" fmla="*/ 1806061 w 2067914"/>
              <a:gd name="connsiteY19" fmla="*/ 626403 h 3078654"/>
              <a:gd name="connsiteX20" fmla="*/ 1765768 w 2067914"/>
              <a:gd name="connsiteY20" fmla="*/ 668778 h 3078654"/>
              <a:gd name="connsiteX21" fmla="*/ 1780343 w 2067914"/>
              <a:gd name="connsiteY21" fmla="*/ 694619 h 3078654"/>
              <a:gd name="connsiteX22" fmla="*/ 1845741 w 2067914"/>
              <a:gd name="connsiteY22" fmla="*/ 592232 h 3078654"/>
              <a:gd name="connsiteX23" fmla="*/ 1861664 w 2067914"/>
              <a:gd name="connsiteY23" fmla="*/ 655305 h 3078654"/>
              <a:gd name="connsiteX24" fmla="*/ 1806308 w 2067914"/>
              <a:gd name="connsiteY24" fmla="*/ 733688 h 3078654"/>
              <a:gd name="connsiteX25" fmla="*/ 1862522 w 2067914"/>
              <a:gd name="connsiteY25" fmla="*/ 754384 h 3078654"/>
              <a:gd name="connsiteX26" fmla="*/ 1843662 w 2067914"/>
              <a:gd name="connsiteY26" fmla="*/ 785982 h 3078654"/>
              <a:gd name="connsiteX27" fmla="*/ 1862646 w 2067914"/>
              <a:gd name="connsiteY27" fmla="*/ 808027 h 3078654"/>
              <a:gd name="connsiteX28" fmla="*/ 1914941 w 2067914"/>
              <a:gd name="connsiteY28" fmla="*/ 770672 h 3078654"/>
              <a:gd name="connsiteX29" fmla="*/ 1956704 w 2067914"/>
              <a:gd name="connsiteY29" fmla="*/ 819170 h 3078654"/>
              <a:gd name="connsiteX30" fmla="*/ 1891918 w 2067914"/>
              <a:gd name="connsiteY30" fmla="*/ 913352 h 3078654"/>
              <a:gd name="connsiteX31" fmla="*/ 1968218 w 2067914"/>
              <a:gd name="connsiteY31" fmla="*/ 886040 h 3078654"/>
              <a:gd name="connsiteX32" fmla="*/ 1970912 w 2067914"/>
              <a:gd name="connsiteY32" fmla="*/ 960501 h 3078654"/>
              <a:gd name="connsiteX33" fmla="*/ 1931233 w 2067914"/>
              <a:gd name="connsiteY33" fmla="*/ 994672 h 3078654"/>
              <a:gd name="connsiteX34" fmla="*/ 1976058 w 2067914"/>
              <a:gd name="connsiteY34" fmla="*/ 1002142 h 3078654"/>
              <a:gd name="connsiteX35" fmla="*/ 2050520 w 2067914"/>
              <a:gd name="connsiteY35" fmla="*/ 999447 h 3078654"/>
              <a:gd name="connsiteX36" fmla="*/ 2039865 w 2067914"/>
              <a:gd name="connsiteY36" fmla="*/ 1031657 h 3078654"/>
              <a:gd name="connsiteX37" fmla="*/ 1984387 w 2067914"/>
              <a:gd name="connsiteY37" fmla="*/ 1056397 h 3078654"/>
              <a:gd name="connsiteX38" fmla="*/ 1953524 w 2067914"/>
              <a:gd name="connsiteY38" fmla="*/ 1082974 h 3078654"/>
              <a:gd name="connsiteX39" fmla="*/ 1972507 w 2067914"/>
              <a:gd name="connsiteY39" fmla="*/ 1105018 h 3078654"/>
              <a:gd name="connsiteX40" fmla="*/ 2034967 w 2067914"/>
              <a:gd name="connsiteY40" fmla="*/ 1097301 h 3078654"/>
              <a:gd name="connsiteX41" fmla="*/ 2031295 w 2067914"/>
              <a:gd name="connsiteY41" fmla="*/ 1146534 h 3078654"/>
              <a:gd name="connsiteX42" fmla="*/ 2067914 w 2067914"/>
              <a:gd name="connsiteY42" fmla="*/ 1153393 h 3078654"/>
              <a:gd name="connsiteX43" fmla="*/ 2061667 w 2067914"/>
              <a:gd name="connsiteY43" fmla="*/ 1181806 h 3078654"/>
              <a:gd name="connsiteX44" fmla="*/ 1997370 w 2067914"/>
              <a:gd name="connsiteY44" fmla="*/ 1214139 h 3078654"/>
              <a:gd name="connsiteX45" fmla="*/ 1987328 w 2067914"/>
              <a:gd name="connsiteY45" fmla="*/ 1238144 h 3078654"/>
              <a:gd name="connsiteX46" fmla="*/ 1917274 w 2067914"/>
              <a:gd name="connsiteY46" fmla="*/ 1237043 h 3078654"/>
              <a:gd name="connsiteX47" fmla="*/ 1985614 w 2067914"/>
              <a:gd name="connsiteY47" fmla="*/ 1316403 h 3078654"/>
              <a:gd name="connsiteX48" fmla="*/ 1987575 w 2067914"/>
              <a:gd name="connsiteY48" fmla="*/ 1345428 h 3078654"/>
              <a:gd name="connsiteX49" fmla="*/ 2019173 w 2067914"/>
              <a:gd name="connsiteY49" fmla="*/ 1364289 h 3078654"/>
              <a:gd name="connsiteX50" fmla="*/ 2017336 w 2067914"/>
              <a:gd name="connsiteY50" fmla="*/ 1388905 h 3078654"/>
              <a:gd name="connsiteX51" fmla="*/ 1934055 w 2067914"/>
              <a:gd name="connsiteY51" fmla="*/ 1399195 h 3078654"/>
              <a:gd name="connsiteX52" fmla="*/ 1899886 w 2067914"/>
              <a:gd name="connsiteY52" fmla="*/ 1359515 h 3078654"/>
              <a:gd name="connsiteX53" fmla="*/ 1861429 w 2067914"/>
              <a:gd name="connsiteY53" fmla="*/ 1377273 h 3078654"/>
              <a:gd name="connsiteX54" fmla="*/ 1899397 w 2067914"/>
              <a:gd name="connsiteY54" fmla="*/ 1421362 h 3078654"/>
              <a:gd name="connsiteX55" fmla="*/ 1853730 w 2067914"/>
              <a:gd name="connsiteY55" fmla="*/ 1435124 h 3078654"/>
              <a:gd name="connsiteX56" fmla="*/ 1853730 w 2067914"/>
              <a:gd name="connsiteY56" fmla="*/ 1490245 h 3078654"/>
              <a:gd name="connsiteX57" fmla="*/ 1824638 w 2067914"/>
              <a:gd name="connsiteY57" fmla="*/ 1565884 h 3078654"/>
              <a:gd name="connsiteX58" fmla="*/ 1929368 w 2067914"/>
              <a:gd name="connsiteY58" fmla="*/ 1466972 h 3078654"/>
              <a:gd name="connsiteX59" fmla="*/ 1941005 w 2067914"/>
              <a:gd name="connsiteY59" fmla="*/ 1612430 h 3078654"/>
              <a:gd name="connsiteX60" fmla="*/ 1987552 w 2067914"/>
              <a:gd name="connsiteY60" fmla="*/ 1612430 h 3078654"/>
              <a:gd name="connsiteX61" fmla="*/ 1987552 w 2067914"/>
              <a:gd name="connsiteY61" fmla="*/ 1658977 h 3078654"/>
              <a:gd name="connsiteX62" fmla="*/ 1917732 w 2067914"/>
              <a:gd name="connsiteY62" fmla="*/ 1682251 h 3078654"/>
              <a:gd name="connsiteX63" fmla="*/ 1888640 w 2067914"/>
              <a:gd name="connsiteY63" fmla="*/ 1763707 h 3078654"/>
              <a:gd name="connsiteX64" fmla="*/ 1847911 w 2067914"/>
              <a:gd name="connsiteY64" fmla="*/ 1775344 h 3078654"/>
              <a:gd name="connsiteX65" fmla="*/ 1847911 w 2067914"/>
              <a:gd name="connsiteY65" fmla="*/ 1798618 h 3078654"/>
              <a:gd name="connsiteX66" fmla="*/ 1853730 w 2067914"/>
              <a:gd name="connsiteY66" fmla="*/ 1827709 h 3078654"/>
              <a:gd name="connsiteX67" fmla="*/ 1911913 w 2067914"/>
              <a:gd name="connsiteY67" fmla="*/ 1821891 h 3078654"/>
              <a:gd name="connsiteX68" fmla="*/ 1952642 w 2067914"/>
              <a:gd name="connsiteY68" fmla="*/ 1775344 h 3078654"/>
              <a:gd name="connsiteX69" fmla="*/ 1975915 w 2067914"/>
              <a:gd name="connsiteY69" fmla="*/ 1792799 h 3078654"/>
              <a:gd name="connsiteX70" fmla="*/ 1906095 w 2067914"/>
              <a:gd name="connsiteY70" fmla="*/ 1897529 h 3078654"/>
              <a:gd name="connsiteX71" fmla="*/ 1859548 w 2067914"/>
              <a:gd name="connsiteY71" fmla="*/ 1880074 h 3078654"/>
              <a:gd name="connsiteX72" fmla="*/ 1818820 w 2067914"/>
              <a:gd name="connsiteY72" fmla="*/ 1961531 h 3078654"/>
              <a:gd name="connsiteX73" fmla="*/ 1830456 w 2067914"/>
              <a:gd name="connsiteY73" fmla="*/ 1996441 h 3078654"/>
              <a:gd name="connsiteX74" fmla="*/ 1824638 w 2067914"/>
              <a:gd name="connsiteY74" fmla="*/ 2013896 h 3078654"/>
              <a:gd name="connsiteX75" fmla="*/ 1766454 w 2067914"/>
              <a:gd name="connsiteY75" fmla="*/ 2019715 h 3078654"/>
              <a:gd name="connsiteX76" fmla="*/ 1760636 w 2067914"/>
              <a:gd name="connsiteY76" fmla="*/ 2048807 h 3078654"/>
              <a:gd name="connsiteX77" fmla="*/ 1877003 w 2067914"/>
              <a:gd name="connsiteY77" fmla="*/ 2013896 h 3078654"/>
              <a:gd name="connsiteX78" fmla="*/ 1847911 w 2067914"/>
              <a:gd name="connsiteY78" fmla="*/ 2072080 h 3078654"/>
              <a:gd name="connsiteX79" fmla="*/ 1754818 w 2067914"/>
              <a:gd name="connsiteY79" fmla="*/ 2095353 h 3078654"/>
              <a:gd name="connsiteX80" fmla="*/ 1783909 w 2067914"/>
              <a:gd name="connsiteY80" fmla="*/ 2147718 h 3078654"/>
              <a:gd name="connsiteX81" fmla="*/ 1748999 w 2067914"/>
              <a:gd name="connsiteY81" fmla="*/ 2159355 h 3078654"/>
              <a:gd name="connsiteX82" fmla="*/ 1748999 w 2067914"/>
              <a:gd name="connsiteY82" fmla="*/ 2188447 h 3078654"/>
              <a:gd name="connsiteX83" fmla="*/ 1813001 w 2067914"/>
              <a:gd name="connsiteY83" fmla="*/ 2194265 h 3078654"/>
              <a:gd name="connsiteX84" fmla="*/ 1813001 w 2067914"/>
              <a:gd name="connsiteY84" fmla="*/ 2258267 h 3078654"/>
              <a:gd name="connsiteX85" fmla="*/ 1702452 w 2067914"/>
              <a:gd name="connsiteY85" fmla="*/ 2287359 h 3078654"/>
              <a:gd name="connsiteX86" fmla="*/ 1778091 w 2067914"/>
              <a:gd name="connsiteY86" fmla="*/ 2316450 h 3078654"/>
              <a:gd name="connsiteX87" fmla="*/ 1731544 w 2067914"/>
              <a:gd name="connsiteY87" fmla="*/ 2374634 h 3078654"/>
              <a:gd name="connsiteX88" fmla="*/ 1679179 w 2067914"/>
              <a:gd name="connsiteY88" fmla="*/ 2374634 h 3078654"/>
              <a:gd name="connsiteX89" fmla="*/ 1708271 w 2067914"/>
              <a:gd name="connsiteY89" fmla="*/ 2409544 h 3078654"/>
              <a:gd name="connsiteX90" fmla="*/ 1766454 w 2067914"/>
              <a:gd name="connsiteY90" fmla="*/ 2456091 h 3078654"/>
              <a:gd name="connsiteX91" fmla="*/ 1737362 w 2067914"/>
              <a:gd name="connsiteY91" fmla="*/ 2473546 h 3078654"/>
              <a:gd name="connsiteX92" fmla="*/ 1679179 w 2067914"/>
              <a:gd name="connsiteY92" fmla="*/ 2456091 h 3078654"/>
              <a:gd name="connsiteX93" fmla="*/ 1638450 w 2067914"/>
              <a:gd name="connsiteY93" fmla="*/ 2456091 h 3078654"/>
              <a:gd name="connsiteX94" fmla="*/ 1638450 w 2067914"/>
              <a:gd name="connsiteY94" fmla="*/ 2485183 h 3078654"/>
              <a:gd name="connsiteX95" fmla="*/ 1690816 w 2067914"/>
              <a:gd name="connsiteY95" fmla="*/ 2520093 h 3078654"/>
              <a:gd name="connsiteX96" fmla="*/ 1655906 w 2067914"/>
              <a:gd name="connsiteY96" fmla="*/ 2555003 h 3078654"/>
              <a:gd name="connsiteX97" fmla="*/ 1679179 w 2067914"/>
              <a:gd name="connsiteY97" fmla="*/ 2584095 h 3078654"/>
              <a:gd name="connsiteX98" fmla="*/ 1655906 w 2067914"/>
              <a:gd name="connsiteY98" fmla="*/ 2601550 h 3078654"/>
              <a:gd name="connsiteX99" fmla="*/ 1586085 w 2067914"/>
              <a:gd name="connsiteY99" fmla="*/ 2584095 h 3078654"/>
              <a:gd name="connsiteX100" fmla="*/ 1562812 w 2067914"/>
              <a:gd name="connsiteY100" fmla="*/ 2595731 h 3078654"/>
              <a:gd name="connsiteX101" fmla="*/ 1510446 w 2067914"/>
              <a:gd name="connsiteY101" fmla="*/ 2549184 h 3078654"/>
              <a:gd name="connsiteX102" fmla="*/ 1510446 w 2067914"/>
              <a:gd name="connsiteY102" fmla="*/ 2653915 h 3078654"/>
              <a:gd name="connsiteX103" fmla="*/ 1492991 w 2067914"/>
              <a:gd name="connsiteY103" fmla="*/ 2677188 h 3078654"/>
              <a:gd name="connsiteX104" fmla="*/ 1504628 w 2067914"/>
              <a:gd name="connsiteY104" fmla="*/ 2712098 h 3078654"/>
              <a:gd name="connsiteX105" fmla="*/ 1487173 w 2067914"/>
              <a:gd name="connsiteY105" fmla="*/ 2729553 h 3078654"/>
              <a:gd name="connsiteX106" fmla="*/ 1417353 w 2067914"/>
              <a:gd name="connsiteY106" fmla="*/ 2683006 h 3078654"/>
              <a:gd name="connsiteX107" fmla="*/ 1417353 w 2067914"/>
              <a:gd name="connsiteY107" fmla="*/ 2630641 h 3078654"/>
              <a:gd name="connsiteX108" fmla="*/ 1376624 w 2067914"/>
              <a:gd name="connsiteY108" fmla="*/ 2619005 h 3078654"/>
              <a:gd name="connsiteX109" fmla="*/ 1376624 w 2067914"/>
              <a:gd name="connsiteY109" fmla="*/ 2677188 h 3078654"/>
              <a:gd name="connsiteX110" fmla="*/ 1324259 w 2067914"/>
              <a:gd name="connsiteY110" fmla="*/ 2653915 h 3078654"/>
              <a:gd name="connsiteX111" fmla="*/ 1207892 w 2067914"/>
              <a:gd name="connsiteY111" fmla="*/ 2630641 h 3078654"/>
              <a:gd name="connsiteX112" fmla="*/ 1172982 w 2067914"/>
              <a:gd name="connsiteY112" fmla="*/ 2630641 h 3078654"/>
              <a:gd name="connsiteX113" fmla="*/ 1161345 w 2067914"/>
              <a:gd name="connsiteY113" fmla="*/ 2683006 h 3078654"/>
              <a:gd name="connsiteX114" fmla="*/ 1184618 w 2067914"/>
              <a:gd name="connsiteY114" fmla="*/ 2723735 h 3078654"/>
              <a:gd name="connsiteX115" fmla="*/ 1172982 w 2067914"/>
              <a:gd name="connsiteY115" fmla="*/ 2799373 h 3078654"/>
              <a:gd name="connsiteX116" fmla="*/ 1126435 w 2067914"/>
              <a:gd name="connsiteY116" fmla="*/ 2875012 h 3078654"/>
              <a:gd name="connsiteX117" fmla="*/ 1149708 w 2067914"/>
              <a:gd name="connsiteY117" fmla="*/ 2904104 h 3078654"/>
              <a:gd name="connsiteX118" fmla="*/ 1114798 w 2067914"/>
              <a:gd name="connsiteY118" fmla="*/ 2968106 h 3078654"/>
              <a:gd name="connsiteX119" fmla="*/ 1079888 w 2067914"/>
              <a:gd name="connsiteY119" fmla="*/ 2985561 h 3078654"/>
              <a:gd name="connsiteX120" fmla="*/ 1068251 w 2067914"/>
              <a:gd name="connsiteY120" fmla="*/ 3020471 h 3078654"/>
              <a:gd name="connsiteX121" fmla="*/ 1050796 w 2067914"/>
              <a:gd name="connsiteY121" fmla="*/ 3020471 h 3078654"/>
              <a:gd name="connsiteX122" fmla="*/ 992612 w 2067914"/>
              <a:gd name="connsiteY122" fmla="*/ 2985561 h 3078654"/>
              <a:gd name="connsiteX123" fmla="*/ 957702 w 2067914"/>
              <a:gd name="connsiteY123" fmla="*/ 2985561 h 3078654"/>
              <a:gd name="connsiteX124" fmla="*/ 928610 w 2067914"/>
              <a:gd name="connsiteY124" fmla="*/ 2962287 h 3078654"/>
              <a:gd name="connsiteX125" fmla="*/ 916974 w 2067914"/>
              <a:gd name="connsiteY125" fmla="*/ 3008834 h 3078654"/>
              <a:gd name="connsiteX126" fmla="*/ 870427 w 2067914"/>
              <a:gd name="connsiteY126" fmla="*/ 3014652 h 3078654"/>
              <a:gd name="connsiteX127" fmla="*/ 841335 w 2067914"/>
              <a:gd name="connsiteY127" fmla="*/ 3078654 h 3078654"/>
              <a:gd name="connsiteX128" fmla="*/ 812243 w 2067914"/>
              <a:gd name="connsiteY128" fmla="*/ 3078654 h 3078654"/>
              <a:gd name="connsiteX129" fmla="*/ 783151 w 2067914"/>
              <a:gd name="connsiteY129" fmla="*/ 3072836 h 3078654"/>
              <a:gd name="connsiteX130" fmla="*/ 777333 w 2067914"/>
              <a:gd name="connsiteY130" fmla="*/ 3037926 h 3078654"/>
              <a:gd name="connsiteX131" fmla="*/ 690058 w 2067914"/>
              <a:gd name="connsiteY131" fmla="*/ 3003016 h 3078654"/>
              <a:gd name="connsiteX132" fmla="*/ 690058 w 2067914"/>
              <a:gd name="connsiteY132" fmla="*/ 2968106 h 3078654"/>
              <a:gd name="connsiteX133" fmla="*/ 637692 w 2067914"/>
              <a:gd name="connsiteY133" fmla="*/ 2956469 h 3078654"/>
              <a:gd name="connsiteX134" fmla="*/ 701694 w 2067914"/>
              <a:gd name="connsiteY134" fmla="*/ 2909922 h 3078654"/>
              <a:gd name="connsiteX135" fmla="*/ 690058 w 2067914"/>
              <a:gd name="connsiteY135" fmla="*/ 2851739 h 3078654"/>
              <a:gd name="connsiteX136" fmla="*/ 620237 w 2067914"/>
              <a:gd name="connsiteY136" fmla="*/ 2840102 h 3078654"/>
              <a:gd name="connsiteX137" fmla="*/ 468960 w 2067914"/>
              <a:gd name="connsiteY137" fmla="*/ 2857557 h 3078654"/>
              <a:gd name="connsiteX138" fmla="*/ 445686 w 2067914"/>
              <a:gd name="connsiteY138" fmla="*/ 2805192 h 3078654"/>
              <a:gd name="connsiteX139" fmla="*/ 375866 w 2067914"/>
              <a:gd name="connsiteY139" fmla="*/ 2764463 h 3078654"/>
              <a:gd name="connsiteX140" fmla="*/ 335138 w 2067914"/>
              <a:gd name="connsiteY140" fmla="*/ 2776100 h 3078654"/>
              <a:gd name="connsiteX141" fmla="*/ 253681 w 2067914"/>
              <a:gd name="connsiteY141" fmla="*/ 2712098 h 3078654"/>
              <a:gd name="connsiteX142" fmla="*/ 167569 w 2067914"/>
              <a:gd name="connsiteY142" fmla="*/ 2712098 h 3078654"/>
              <a:gd name="connsiteX143" fmla="*/ 164078 w 2067914"/>
              <a:gd name="connsiteY143" fmla="*/ 2642278 h 3078654"/>
              <a:gd name="connsiteX144" fmla="*/ 174551 w 2067914"/>
              <a:gd name="connsiteY144" fmla="*/ 2624823 h 3078654"/>
              <a:gd name="connsiteX145" fmla="*/ 195497 w 2067914"/>
              <a:gd name="connsiteY145" fmla="*/ 2589913 h 3078654"/>
              <a:gd name="connsiteX146" fmla="*/ 219934 w 2067914"/>
              <a:gd name="connsiteY146" fmla="*/ 2537548 h 3078654"/>
              <a:gd name="connsiteX147" fmla="*/ 195497 w 2067914"/>
              <a:gd name="connsiteY147" fmla="*/ 2495656 h 3078654"/>
              <a:gd name="connsiteX148" fmla="*/ 153605 w 2067914"/>
              <a:gd name="connsiteY148" fmla="*/ 2474710 h 3078654"/>
              <a:gd name="connsiteX149" fmla="*/ 143132 w 2067914"/>
              <a:gd name="connsiteY149" fmla="*/ 2457255 h 3078654"/>
              <a:gd name="connsiteX150" fmla="*/ 160587 w 2067914"/>
              <a:gd name="connsiteY150" fmla="*/ 2401398 h 3078654"/>
              <a:gd name="connsiteX151" fmla="*/ 146623 w 2067914"/>
              <a:gd name="connsiteY151" fmla="*/ 2356015 h 3078654"/>
              <a:gd name="connsiteX152" fmla="*/ 216443 w 2067914"/>
              <a:gd name="connsiteY152" fmla="*/ 2307141 h 3078654"/>
              <a:gd name="connsiteX153" fmla="*/ 160587 w 2067914"/>
              <a:gd name="connsiteY153" fmla="*/ 2272231 h 3078654"/>
              <a:gd name="connsiteX154" fmla="*/ 160587 w 2067914"/>
              <a:gd name="connsiteY154" fmla="*/ 2254776 h 3078654"/>
              <a:gd name="connsiteX155" fmla="*/ 192006 w 2067914"/>
              <a:gd name="connsiteY155" fmla="*/ 2233830 h 3078654"/>
              <a:gd name="connsiteX156" fmla="*/ 195497 w 2067914"/>
              <a:gd name="connsiteY156" fmla="*/ 2202411 h 3078654"/>
              <a:gd name="connsiteX157" fmla="*/ 94257 w 2067914"/>
              <a:gd name="connsiteY157" fmla="*/ 2143064 h 3078654"/>
              <a:gd name="connsiteX158" fmla="*/ 97748 w 2067914"/>
              <a:gd name="connsiteY158" fmla="*/ 2087208 h 3078654"/>
              <a:gd name="connsiteX159" fmla="*/ 59347 w 2067914"/>
              <a:gd name="connsiteY159" fmla="*/ 2066262 h 3078654"/>
              <a:gd name="connsiteX160" fmla="*/ 76802 w 2067914"/>
              <a:gd name="connsiteY160" fmla="*/ 2013896 h 3078654"/>
              <a:gd name="connsiteX161" fmla="*/ 38401 w 2067914"/>
              <a:gd name="connsiteY161" fmla="*/ 1985968 h 3078654"/>
              <a:gd name="connsiteX162" fmla="*/ 38401 w 2067914"/>
              <a:gd name="connsiteY162" fmla="*/ 1944076 h 3078654"/>
              <a:gd name="connsiteX163" fmla="*/ 0 w 2067914"/>
              <a:gd name="connsiteY163" fmla="*/ 1923130 h 3078654"/>
              <a:gd name="connsiteX164" fmla="*/ 6982 w 2067914"/>
              <a:gd name="connsiteY164" fmla="*/ 1898693 h 3078654"/>
              <a:gd name="connsiteX165" fmla="*/ 55856 w 2067914"/>
              <a:gd name="connsiteY165" fmla="*/ 1870765 h 3078654"/>
              <a:gd name="connsiteX166" fmla="*/ 55856 w 2067914"/>
              <a:gd name="connsiteY166" fmla="*/ 1846328 h 3078654"/>
              <a:gd name="connsiteX167" fmla="*/ 38401 w 2067914"/>
              <a:gd name="connsiteY167" fmla="*/ 1821891 h 3078654"/>
              <a:gd name="connsiteX168" fmla="*/ 111713 w 2067914"/>
              <a:gd name="connsiteY168" fmla="*/ 1755562 h 3078654"/>
              <a:gd name="connsiteX169" fmla="*/ 94257 w 2067914"/>
              <a:gd name="connsiteY169" fmla="*/ 1720652 h 3078654"/>
              <a:gd name="connsiteX170" fmla="*/ 132659 w 2067914"/>
              <a:gd name="connsiteY170" fmla="*/ 1647340 h 3078654"/>
              <a:gd name="connsiteX171" fmla="*/ 111713 w 2067914"/>
              <a:gd name="connsiteY171" fmla="*/ 1619412 h 3078654"/>
              <a:gd name="connsiteX172" fmla="*/ 195497 w 2067914"/>
              <a:gd name="connsiteY172" fmla="*/ 1542610 h 3078654"/>
              <a:gd name="connsiteX173" fmla="*/ 247862 w 2067914"/>
              <a:gd name="connsiteY173" fmla="*/ 1448353 h 3078654"/>
              <a:gd name="connsiteX174" fmla="*/ 230407 w 2067914"/>
              <a:gd name="connsiteY174" fmla="*/ 1361078 h 3078654"/>
              <a:gd name="connsiteX175" fmla="*/ 181533 w 2067914"/>
              <a:gd name="connsiteY175" fmla="*/ 1312204 h 3078654"/>
              <a:gd name="connsiteX176" fmla="*/ 216443 w 2067914"/>
              <a:gd name="connsiteY176" fmla="*/ 1284276 h 3078654"/>
              <a:gd name="connsiteX177" fmla="*/ 272299 w 2067914"/>
              <a:gd name="connsiteY177" fmla="*/ 1190018 h 3078654"/>
              <a:gd name="connsiteX178" fmla="*/ 198988 w 2067914"/>
              <a:gd name="connsiteY178" fmla="*/ 1148126 h 3078654"/>
              <a:gd name="connsiteX179" fmla="*/ 195497 w 2067914"/>
              <a:gd name="connsiteY179" fmla="*/ 1067833 h 3078654"/>
              <a:gd name="connsiteX180" fmla="*/ 247862 w 2067914"/>
              <a:gd name="connsiteY180" fmla="*/ 1036414 h 3078654"/>
              <a:gd name="connsiteX181" fmla="*/ 293245 w 2067914"/>
              <a:gd name="connsiteY181" fmla="*/ 1071324 h 3078654"/>
              <a:gd name="connsiteX182" fmla="*/ 321174 w 2067914"/>
              <a:gd name="connsiteY182" fmla="*/ 1050378 h 3078654"/>
              <a:gd name="connsiteX183" fmla="*/ 293245 w 2067914"/>
              <a:gd name="connsiteY183" fmla="*/ 956121 h 3078654"/>
              <a:gd name="connsiteX184" fmla="*/ 293245 w 2067914"/>
              <a:gd name="connsiteY184" fmla="*/ 921211 h 3078654"/>
              <a:gd name="connsiteX185" fmla="*/ 279281 w 2067914"/>
              <a:gd name="connsiteY185" fmla="*/ 879318 h 3078654"/>
              <a:gd name="connsiteX186" fmla="*/ 293245 w 2067914"/>
              <a:gd name="connsiteY186" fmla="*/ 725714 h 3078654"/>
              <a:gd name="connsiteX187" fmla="*/ 272299 w 2067914"/>
              <a:gd name="connsiteY187" fmla="*/ 676840 h 3078654"/>
              <a:gd name="connsiteX188" fmla="*/ 324665 w 2067914"/>
              <a:gd name="connsiteY188" fmla="*/ 645421 h 3078654"/>
              <a:gd name="connsiteX189" fmla="*/ 331647 w 2067914"/>
              <a:gd name="connsiteY189" fmla="*/ 624475 h 3078654"/>
              <a:gd name="connsiteX190" fmla="*/ 303718 w 2067914"/>
              <a:gd name="connsiteY190" fmla="*/ 565128 h 3078654"/>
              <a:gd name="connsiteX191" fmla="*/ 331647 w 2067914"/>
              <a:gd name="connsiteY191" fmla="*/ 537200 h 3078654"/>
              <a:gd name="connsiteX192" fmla="*/ 300227 w 2067914"/>
              <a:gd name="connsiteY192" fmla="*/ 502289 h 3078654"/>
              <a:gd name="connsiteX193" fmla="*/ 335138 w 2067914"/>
              <a:gd name="connsiteY193" fmla="*/ 481343 h 3078654"/>
              <a:gd name="connsiteX194" fmla="*/ 359575 w 2067914"/>
              <a:gd name="connsiteY194" fmla="*/ 415014 h 3078654"/>
              <a:gd name="connsiteX195" fmla="*/ 415431 w 2067914"/>
              <a:gd name="connsiteY195" fmla="*/ 397559 h 3078654"/>
              <a:gd name="connsiteX196" fmla="*/ 415431 w 2067914"/>
              <a:gd name="connsiteY196" fmla="*/ 359158 h 3078654"/>
              <a:gd name="connsiteX197" fmla="*/ 467796 w 2067914"/>
              <a:gd name="connsiteY197" fmla="*/ 415014 h 3078654"/>
              <a:gd name="connsiteX198" fmla="*/ 509688 w 2067914"/>
              <a:gd name="connsiteY198" fmla="*/ 415014 h 3078654"/>
              <a:gd name="connsiteX199" fmla="*/ 593473 w 2067914"/>
              <a:gd name="connsiteY199" fmla="*/ 366140 h 3078654"/>
              <a:gd name="connsiteX200" fmla="*/ 638856 w 2067914"/>
              <a:gd name="connsiteY200" fmla="*/ 366140 h 3078654"/>
              <a:gd name="connsiteX201" fmla="*/ 638856 w 2067914"/>
              <a:gd name="connsiteY201" fmla="*/ 313775 h 3078654"/>
              <a:gd name="connsiteX202" fmla="*/ 712167 w 2067914"/>
              <a:gd name="connsiteY202" fmla="*/ 257919 h 3078654"/>
              <a:gd name="connsiteX203" fmla="*/ 775006 w 2067914"/>
              <a:gd name="connsiteY203" fmla="*/ 247446 h 3078654"/>
              <a:gd name="connsiteX204" fmla="*/ 855299 w 2067914"/>
              <a:gd name="connsiteY204" fmla="*/ 184608 h 3078654"/>
              <a:gd name="connsiteX205" fmla="*/ 893700 w 2067914"/>
              <a:gd name="connsiteY205" fmla="*/ 184608 h 3078654"/>
              <a:gd name="connsiteX206" fmla="*/ 904173 w 2067914"/>
              <a:gd name="connsiteY206" fmla="*/ 160171 h 3078654"/>
              <a:gd name="connsiteX207" fmla="*/ 932101 w 2067914"/>
              <a:gd name="connsiteY207" fmla="*/ 146207 h 3078654"/>
              <a:gd name="connsiteX208" fmla="*/ 960030 w 2067914"/>
              <a:gd name="connsiteY208" fmla="*/ 160171 h 3078654"/>
              <a:gd name="connsiteX209" fmla="*/ 960030 w 2067914"/>
              <a:gd name="connsiteY209" fmla="*/ 181117 h 3078654"/>
              <a:gd name="connsiteX210" fmla="*/ 977485 w 2067914"/>
              <a:gd name="connsiteY210" fmla="*/ 216027 h 3078654"/>
              <a:gd name="connsiteX211" fmla="*/ 1022868 w 2067914"/>
              <a:gd name="connsiteY211" fmla="*/ 181117 h 3078654"/>
              <a:gd name="connsiteX212" fmla="*/ 1036832 w 2067914"/>
              <a:gd name="connsiteY212" fmla="*/ 160171 h 3078654"/>
              <a:gd name="connsiteX213" fmla="*/ 1082215 w 2067914"/>
              <a:gd name="connsiteY213" fmla="*/ 160171 h 3078654"/>
              <a:gd name="connsiteX214" fmla="*/ 1096179 w 2067914"/>
              <a:gd name="connsiteY214" fmla="*/ 146207 h 3078654"/>
              <a:gd name="connsiteX215" fmla="*/ 1162508 w 2067914"/>
              <a:gd name="connsiteY215" fmla="*/ 142716 h 3078654"/>
              <a:gd name="connsiteX216" fmla="*/ 1232329 w 2067914"/>
              <a:gd name="connsiteY216" fmla="*/ 181117 h 3078654"/>
              <a:gd name="connsiteX217" fmla="*/ 1305640 w 2067914"/>
              <a:gd name="connsiteY217" fmla="*/ 146207 h 3078654"/>
              <a:gd name="connsiteX218" fmla="*/ 1295167 w 2067914"/>
              <a:gd name="connsiteY218" fmla="*/ 97332 h 3078654"/>
              <a:gd name="connsiteX219" fmla="*/ 1302149 w 2067914"/>
              <a:gd name="connsiteY219" fmla="*/ 72895 h 3078654"/>
              <a:gd name="connsiteX220" fmla="*/ 1385934 w 2067914"/>
              <a:gd name="connsiteY220" fmla="*/ 44967 h 3078654"/>
              <a:gd name="connsiteX221" fmla="*/ 1445281 w 2067914"/>
              <a:gd name="connsiteY221" fmla="*/ 3075 h 307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2067914" h="3078654">
                <a:moveTo>
                  <a:pt x="1442406" y="0"/>
                </a:moveTo>
                <a:lnTo>
                  <a:pt x="1446444" y="748"/>
                </a:lnTo>
                <a:lnTo>
                  <a:pt x="1510446" y="99660"/>
                </a:lnTo>
                <a:lnTo>
                  <a:pt x="1545775" y="160682"/>
                </a:lnTo>
                <a:lnTo>
                  <a:pt x="1632269" y="246255"/>
                </a:lnTo>
                <a:lnTo>
                  <a:pt x="1667541" y="215882"/>
                </a:lnTo>
                <a:lnTo>
                  <a:pt x="1697914" y="251153"/>
                </a:lnTo>
                <a:lnTo>
                  <a:pt x="1660193" y="314348"/>
                </a:lnTo>
                <a:lnTo>
                  <a:pt x="1691302" y="395056"/>
                </a:lnTo>
                <a:lnTo>
                  <a:pt x="1668033" y="430451"/>
                </a:lnTo>
                <a:lnTo>
                  <a:pt x="1683220" y="448087"/>
                </a:lnTo>
                <a:lnTo>
                  <a:pt x="1706612" y="466334"/>
                </a:lnTo>
                <a:lnTo>
                  <a:pt x="1746905" y="423959"/>
                </a:lnTo>
                <a:lnTo>
                  <a:pt x="1747394" y="362111"/>
                </a:lnTo>
                <a:lnTo>
                  <a:pt x="1776419" y="360151"/>
                </a:lnTo>
                <a:lnTo>
                  <a:pt x="1791853" y="485071"/>
                </a:lnTo>
                <a:lnTo>
                  <a:pt x="1745192" y="502219"/>
                </a:lnTo>
                <a:lnTo>
                  <a:pt x="1767482" y="590520"/>
                </a:lnTo>
                <a:lnTo>
                  <a:pt x="1799081" y="609380"/>
                </a:lnTo>
                <a:lnTo>
                  <a:pt x="1806061" y="626403"/>
                </a:lnTo>
                <a:lnTo>
                  <a:pt x="1765768" y="668778"/>
                </a:lnTo>
                <a:lnTo>
                  <a:pt x="1780343" y="694619"/>
                </a:lnTo>
                <a:lnTo>
                  <a:pt x="1845741" y="592232"/>
                </a:lnTo>
                <a:lnTo>
                  <a:pt x="1861664" y="655305"/>
                </a:lnTo>
                <a:lnTo>
                  <a:pt x="1806308" y="733688"/>
                </a:lnTo>
                <a:lnTo>
                  <a:pt x="1862522" y="754384"/>
                </a:lnTo>
                <a:lnTo>
                  <a:pt x="1843662" y="785982"/>
                </a:lnTo>
                <a:lnTo>
                  <a:pt x="1862646" y="808027"/>
                </a:lnTo>
                <a:lnTo>
                  <a:pt x="1914941" y="770672"/>
                </a:lnTo>
                <a:lnTo>
                  <a:pt x="1956704" y="819170"/>
                </a:lnTo>
                <a:lnTo>
                  <a:pt x="1891918" y="913352"/>
                </a:lnTo>
                <a:lnTo>
                  <a:pt x="1968218" y="886040"/>
                </a:lnTo>
                <a:lnTo>
                  <a:pt x="1970912" y="960501"/>
                </a:lnTo>
                <a:lnTo>
                  <a:pt x="1931233" y="994672"/>
                </a:lnTo>
                <a:lnTo>
                  <a:pt x="1976058" y="1002142"/>
                </a:lnTo>
                <a:lnTo>
                  <a:pt x="2050520" y="999447"/>
                </a:lnTo>
                <a:lnTo>
                  <a:pt x="2039865" y="1031657"/>
                </a:lnTo>
                <a:lnTo>
                  <a:pt x="1984387" y="1056397"/>
                </a:lnTo>
                <a:lnTo>
                  <a:pt x="1953524" y="1082974"/>
                </a:lnTo>
                <a:lnTo>
                  <a:pt x="1972507" y="1105018"/>
                </a:lnTo>
                <a:lnTo>
                  <a:pt x="2034967" y="1097301"/>
                </a:lnTo>
                <a:lnTo>
                  <a:pt x="2031295" y="1146534"/>
                </a:lnTo>
                <a:lnTo>
                  <a:pt x="2067914" y="1153393"/>
                </a:lnTo>
                <a:lnTo>
                  <a:pt x="2061667" y="1181806"/>
                </a:lnTo>
                <a:lnTo>
                  <a:pt x="1997370" y="1214139"/>
                </a:lnTo>
                <a:lnTo>
                  <a:pt x="1987328" y="1238144"/>
                </a:lnTo>
                <a:lnTo>
                  <a:pt x="1917274" y="1237043"/>
                </a:lnTo>
                <a:lnTo>
                  <a:pt x="1985614" y="1316403"/>
                </a:lnTo>
                <a:lnTo>
                  <a:pt x="1987575" y="1345428"/>
                </a:lnTo>
                <a:lnTo>
                  <a:pt x="2019173" y="1364289"/>
                </a:lnTo>
                <a:lnTo>
                  <a:pt x="2017336" y="1388905"/>
                </a:lnTo>
                <a:lnTo>
                  <a:pt x="1934055" y="1399195"/>
                </a:lnTo>
                <a:lnTo>
                  <a:pt x="1899886" y="1359515"/>
                </a:lnTo>
                <a:lnTo>
                  <a:pt x="1861429" y="1377273"/>
                </a:lnTo>
                <a:lnTo>
                  <a:pt x="1899397" y="1421362"/>
                </a:lnTo>
                <a:lnTo>
                  <a:pt x="1853730" y="1435124"/>
                </a:lnTo>
                <a:lnTo>
                  <a:pt x="1853730" y="1490245"/>
                </a:lnTo>
                <a:lnTo>
                  <a:pt x="1824638" y="1565884"/>
                </a:lnTo>
                <a:lnTo>
                  <a:pt x="1929368" y="1466972"/>
                </a:lnTo>
                <a:lnTo>
                  <a:pt x="1941005" y="1612430"/>
                </a:lnTo>
                <a:lnTo>
                  <a:pt x="1987552" y="1612430"/>
                </a:lnTo>
                <a:lnTo>
                  <a:pt x="1987552" y="1658977"/>
                </a:lnTo>
                <a:lnTo>
                  <a:pt x="1917732" y="1682251"/>
                </a:lnTo>
                <a:lnTo>
                  <a:pt x="1888640" y="1763707"/>
                </a:lnTo>
                <a:lnTo>
                  <a:pt x="1847911" y="1775344"/>
                </a:lnTo>
                <a:lnTo>
                  <a:pt x="1847911" y="1798618"/>
                </a:lnTo>
                <a:lnTo>
                  <a:pt x="1853730" y="1827709"/>
                </a:lnTo>
                <a:lnTo>
                  <a:pt x="1911913" y="1821891"/>
                </a:lnTo>
                <a:lnTo>
                  <a:pt x="1952642" y="1775344"/>
                </a:lnTo>
                <a:lnTo>
                  <a:pt x="1975915" y="1792799"/>
                </a:lnTo>
                <a:lnTo>
                  <a:pt x="1906095" y="1897529"/>
                </a:lnTo>
                <a:lnTo>
                  <a:pt x="1859548" y="1880074"/>
                </a:lnTo>
                <a:lnTo>
                  <a:pt x="1818820" y="1961531"/>
                </a:lnTo>
                <a:lnTo>
                  <a:pt x="1830456" y="1996441"/>
                </a:lnTo>
                <a:lnTo>
                  <a:pt x="1824638" y="2013896"/>
                </a:lnTo>
                <a:lnTo>
                  <a:pt x="1766454" y="2019715"/>
                </a:lnTo>
                <a:lnTo>
                  <a:pt x="1760636" y="2048807"/>
                </a:lnTo>
                <a:lnTo>
                  <a:pt x="1877003" y="2013896"/>
                </a:lnTo>
                <a:lnTo>
                  <a:pt x="1847911" y="2072080"/>
                </a:lnTo>
                <a:lnTo>
                  <a:pt x="1754818" y="2095353"/>
                </a:lnTo>
                <a:lnTo>
                  <a:pt x="1783909" y="2147718"/>
                </a:lnTo>
                <a:lnTo>
                  <a:pt x="1748999" y="2159355"/>
                </a:lnTo>
                <a:lnTo>
                  <a:pt x="1748999" y="2188447"/>
                </a:lnTo>
                <a:lnTo>
                  <a:pt x="1813001" y="2194265"/>
                </a:lnTo>
                <a:lnTo>
                  <a:pt x="1813001" y="2258267"/>
                </a:lnTo>
                <a:lnTo>
                  <a:pt x="1702452" y="2287359"/>
                </a:lnTo>
                <a:lnTo>
                  <a:pt x="1778091" y="2316450"/>
                </a:lnTo>
                <a:lnTo>
                  <a:pt x="1731544" y="2374634"/>
                </a:lnTo>
                <a:lnTo>
                  <a:pt x="1679179" y="2374634"/>
                </a:lnTo>
                <a:lnTo>
                  <a:pt x="1708271" y="2409544"/>
                </a:lnTo>
                <a:lnTo>
                  <a:pt x="1766454" y="2456091"/>
                </a:lnTo>
                <a:lnTo>
                  <a:pt x="1737362" y="2473546"/>
                </a:lnTo>
                <a:lnTo>
                  <a:pt x="1679179" y="2456091"/>
                </a:lnTo>
                <a:lnTo>
                  <a:pt x="1638450" y="2456091"/>
                </a:lnTo>
                <a:lnTo>
                  <a:pt x="1638450" y="2485183"/>
                </a:lnTo>
                <a:lnTo>
                  <a:pt x="1690816" y="2520093"/>
                </a:lnTo>
                <a:lnTo>
                  <a:pt x="1655906" y="2555003"/>
                </a:lnTo>
                <a:lnTo>
                  <a:pt x="1679179" y="2584095"/>
                </a:lnTo>
                <a:lnTo>
                  <a:pt x="1655906" y="2601550"/>
                </a:lnTo>
                <a:lnTo>
                  <a:pt x="1586085" y="2584095"/>
                </a:lnTo>
                <a:lnTo>
                  <a:pt x="1562812" y="2595731"/>
                </a:lnTo>
                <a:lnTo>
                  <a:pt x="1510446" y="2549184"/>
                </a:lnTo>
                <a:lnTo>
                  <a:pt x="1510446" y="2653915"/>
                </a:lnTo>
                <a:lnTo>
                  <a:pt x="1492991" y="2677188"/>
                </a:lnTo>
                <a:lnTo>
                  <a:pt x="1504628" y="2712098"/>
                </a:lnTo>
                <a:lnTo>
                  <a:pt x="1487173" y="2729553"/>
                </a:lnTo>
                <a:lnTo>
                  <a:pt x="1417353" y="2683006"/>
                </a:lnTo>
                <a:lnTo>
                  <a:pt x="1417353" y="2630641"/>
                </a:lnTo>
                <a:lnTo>
                  <a:pt x="1376624" y="2619005"/>
                </a:lnTo>
                <a:lnTo>
                  <a:pt x="1376624" y="2677188"/>
                </a:lnTo>
                <a:lnTo>
                  <a:pt x="1324259" y="2653915"/>
                </a:lnTo>
                <a:lnTo>
                  <a:pt x="1207892" y="2630641"/>
                </a:lnTo>
                <a:lnTo>
                  <a:pt x="1172982" y="2630641"/>
                </a:lnTo>
                <a:lnTo>
                  <a:pt x="1161345" y="2683006"/>
                </a:lnTo>
                <a:lnTo>
                  <a:pt x="1184618" y="2723735"/>
                </a:lnTo>
                <a:lnTo>
                  <a:pt x="1172982" y="2799373"/>
                </a:lnTo>
                <a:lnTo>
                  <a:pt x="1126435" y="2875012"/>
                </a:lnTo>
                <a:lnTo>
                  <a:pt x="1149708" y="2904104"/>
                </a:lnTo>
                <a:lnTo>
                  <a:pt x="1114798" y="2968106"/>
                </a:lnTo>
                <a:lnTo>
                  <a:pt x="1079888" y="2985561"/>
                </a:lnTo>
                <a:lnTo>
                  <a:pt x="1068251" y="3020471"/>
                </a:lnTo>
                <a:lnTo>
                  <a:pt x="1050796" y="3020471"/>
                </a:lnTo>
                <a:lnTo>
                  <a:pt x="992612" y="2985561"/>
                </a:lnTo>
                <a:lnTo>
                  <a:pt x="957702" y="2985561"/>
                </a:lnTo>
                <a:lnTo>
                  <a:pt x="928610" y="2962287"/>
                </a:lnTo>
                <a:lnTo>
                  <a:pt x="916974" y="3008834"/>
                </a:lnTo>
                <a:lnTo>
                  <a:pt x="870427" y="3014652"/>
                </a:lnTo>
                <a:lnTo>
                  <a:pt x="841335" y="3078654"/>
                </a:lnTo>
                <a:lnTo>
                  <a:pt x="812243" y="3078654"/>
                </a:lnTo>
                <a:lnTo>
                  <a:pt x="783151" y="3072836"/>
                </a:lnTo>
                <a:lnTo>
                  <a:pt x="777333" y="3037926"/>
                </a:lnTo>
                <a:lnTo>
                  <a:pt x="690058" y="3003016"/>
                </a:lnTo>
                <a:lnTo>
                  <a:pt x="690058" y="2968106"/>
                </a:lnTo>
                <a:lnTo>
                  <a:pt x="637692" y="2956469"/>
                </a:lnTo>
                <a:lnTo>
                  <a:pt x="701694" y="2909922"/>
                </a:lnTo>
                <a:lnTo>
                  <a:pt x="690058" y="2851739"/>
                </a:lnTo>
                <a:lnTo>
                  <a:pt x="620237" y="2840102"/>
                </a:lnTo>
                <a:lnTo>
                  <a:pt x="468960" y="2857557"/>
                </a:lnTo>
                <a:lnTo>
                  <a:pt x="445686" y="2805192"/>
                </a:lnTo>
                <a:lnTo>
                  <a:pt x="375866" y="2764463"/>
                </a:lnTo>
                <a:lnTo>
                  <a:pt x="335138" y="2776100"/>
                </a:lnTo>
                <a:lnTo>
                  <a:pt x="253681" y="2712098"/>
                </a:lnTo>
                <a:lnTo>
                  <a:pt x="167569" y="2712098"/>
                </a:lnTo>
                <a:lnTo>
                  <a:pt x="164078" y="2642278"/>
                </a:lnTo>
                <a:lnTo>
                  <a:pt x="174551" y="2624823"/>
                </a:lnTo>
                <a:lnTo>
                  <a:pt x="195497" y="2589913"/>
                </a:lnTo>
                <a:lnTo>
                  <a:pt x="219934" y="2537548"/>
                </a:lnTo>
                <a:lnTo>
                  <a:pt x="195497" y="2495656"/>
                </a:lnTo>
                <a:lnTo>
                  <a:pt x="153605" y="2474710"/>
                </a:lnTo>
                <a:lnTo>
                  <a:pt x="143132" y="2457255"/>
                </a:lnTo>
                <a:lnTo>
                  <a:pt x="160587" y="2401398"/>
                </a:lnTo>
                <a:lnTo>
                  <a:pt x="146623" y="2356015"/>
                </a:lnTo>
                <a:lnTo>
                  <a:pt x="216443" y="2307141"/>
                </a:lnTo>
                <a:lnTo>
                  <a:pt x="160587" y="2272231"/>
                </a:lnTo>
                <a:lnTo>
                  <a:pt x="160587" y="2254776"/>
                </a:lnTo>
                <a:lnTo>
                  <a:pt x="192006" y="2233830"/>
                </a:lnTo>
                <a:lnTo>
                  <a:pt x="195497" y="2202411"/>
                </a:lnTo>
                <a:lnTo>
                  <a:pt x="94257" y="2143064"/>
                </a:lnTo>
                <a:lnTo>
                  <a:pt x="97748" y="2087208"/>
                </a:lnTo>
                <a:lnTo>
                  <a:pt x="59347" y="2066262"/>
                </a:lnTo>
                <a:lnTo>
                  <a:pt x="76802" y="2013896"/>
                </a:lnTo>
                <a:lnTo>
                  <a:pt x="38401" y="1985968"/>
                </a:lnTo>
                <a:lnTo>
                  <a:pt x="38401" y="1944076"/>
                </a:lnTo>
                <a:lnTo>
                  <a:pt x="0" y="1923130"/>
                </a:lnTo>
                <a:lnTo>
                  <a:pt x="6982" y="1898693"/>
                </a:lnTo>
                <a:lnTo>
                  <a:pt x="55856" y="1870765"/>
                </a:lnTo>
                <a:lnTo>
                  <a:pt x="55856" y="1846328"/>
                </a:lnTo>
                <a:lnTo>
                  <a:pt x="38401" y="1821891"/>
                </a:lnTo>
                <a:lnTo>
                  <a:pt x="111713" y="1755562"/>
                </a:lnTo>
                <a:lnTo>
                  <a:pt x="94257" y="1720652"/>
                </a:lnTo>
                <a:lnTo>
                  <a:pt x="132659" y="1647340"/>
                </a:lnTo>
                <a:lnTo>
                  <a:pt x="111713" y="1619412"/>
                </a:lnTo>
                <a:lnTo>
                  <a:pt x="195497" y="1542610"/>
                </a:lnTo>
                <a:lnTo>
                  <a:pt x="247862" y="1448353"/>
                </a:lnTo>
                <a:lnTo>
                  <a:pt x="230407" y="1361078"/>
                </a:lnTo>
                <a:lnTo>
                  <a:pt x="181533" y="1312204"/>
                </a:lnTo>
                <a:lnTo>
                  <a:pt x="216443" y="1284276"/>
                </a:lnTo>
                <a:lnTo>
                  <a:pt x="272299" y="1190018"/>
                </a:lnTo>
                <a:lnTo>
                  <a:pt x="198988" y="1148126"/>
                </a:lnTo>
                <a:lnTo>
                  <a:pt x="195497" y="1067833"/>
                </a:lnTo>
                <a:lnTo>
                  <a:pt x="247862" y="1036414"/>
                </a:lnTo>
                <a:lnTo>
                  <a:pt x="293245" y="1071324"/>
                </a:lnTo>
                <a:lnTo>
                  <a:pt x="321174" y="1050378"/>
                </a:lnTo>
                <a:lnTo>
                  <a:pt x="293245" y="956121"/>
                </a:lnTo>
                <a:lnTo>
                  <a:pt x="293245" y="921211"/>
                </a:lnTo>
                <a:lnTo>
                  <a:pt x="279281" y="879318"/>
                </a:lnTo>
                <a:lnTo>
                  <a:pt x="293245" y="725714"/>
                </a:lnTo>
                <a:lnTo>
                  <a:pt x="272299" y="676840"/>
                </a:lnTo>
                <a:lnTo>
                  <a:pt x="324665" y="645421"/>
                </a:lnTo>
                <a:lnTo>
                  <a:pt x="331647" y="624475"/>
                </a:lnTo>
                <a:lnTo>
                  <a:pt x="303718" y="565128"/>
                </a:lnTo>
                <a:lnTo>
                  <a:pt x="331647" y="537200"/>
                </a:lnTo>
                <a:lnTo>
                  <a:pt x="300227" y="502289"/>
                </a:lnTo>
                <a:lnTo>
                  <a:pt x="335138" y="481343"/>
                </a:lnTo>
                <a:lnTo>
                  <a:pt x="359575" y="415014"/>
                </a:lnTo>
                <a:lnTo>
                  <a:pt x="415431" y="397559"/>
                </a:lnTo>
                <a:lnTo>
                  <a:pt x="415431" y="359158"/>
                </a:lnTo>
                <a:lnTo>
                  <a:pt x="467796" y="415014"/>
                </a:lnTo>
                <a:lnTo>
                  <a:pt x="509688" y="415014"/>
                </a:lnTo>
                <a:lnTo>
                  <a:pt x="593473" y="366140"/>
                </a:lnTo>
                <a:lnTo>
                  <a:pt x="638856" y="366140"/>
                </a:lnTo>
                <a:lnTo>
                  <a:pt x="638856" y="313775"/>
                </a:lnTo>
                <a:lnTo>
                  <a:pt x="712167" y="257919"/>
                </a:lnTo>
                <a:lnTo>
                  <a:pt x="775006" y="247446"/>
                </a:lnTo>
                <a:lnTo>
                  <a:pt x="855299" y="184608"/>
                </a:lnTo>
                <a:lnTo>
                  <a:pt x="893700" y="184608"/>
                </a:lnTo>
                <a:lnTo>
                  <a:pt x="904173" y="160171"/>
                </a:lnTo>
                <a:lnTo>
                  <a:pt x="932101" y="146207"/>
                </a:lnTo>
                <a:lnTo>
                  <a:pt x="960030" y="160171"/>
                </a:lnTo>
                <a:lnTo>
                  <a:pt x="960030" y="181117"/>
                </a:lnTo>
                <a:lnTo>
                  <a:pt x="977485" y="216027"/>
                </a:lnTo>
                <a:lnTo>
                  <a:pt x="1022868" y="181117"/>
                </a:lnTo>
                <a:lnTo>
                  <a:pt x="1036832" y="160171"/>
                </a:lnTo>
                <a:lnTo>
                  <a:pt x="1082215" y="160171"/>
                </a:lnTo>
                <a:lnTo>
                  <a:pt x="1096179" y="146207"/>
                </a:lnTo>
                <a:lnTo>
                  <a:pt x="1162508" y="142716"/>
                </a:lnTo>
                <a:lnTo>
                  <a:pt x="1232329" y="181117"/>
                </a:lnTo>
                <a:lnTo>
                  <a:pt x="1305640" y="146207"/>
                </a:lnTo>
                <a:lnTo>
                  <a:pt x="1295167" y="97332"/>
                </a:lnTo>
                <a:lnTo>
                  <a:pt x="1302149" y="72895"/>
                </a:lnTo>
                <a:lnTo>
                  <a:pt x="1385934" y="44967"/>
                </a:lnTo>
                <a:lnTo>
                  <a:pt x="1445281" y="30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1903C602-ED38-3CE2-8BBD-4F18FC8CD6DA}"/>
              </a:ext>
            </a:extLst>
          </p:cNvPr>
          <p:cNvSpPr/>
          <p:nvPr/>
        </p:nvSpPr>
        <p:spPr bwMode="auto">
          <a:xfrm>
            <a:off x="6401736" y="3824868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B16E2627-4CC7-F892-1079-8D4561C631C5}"/>
              </a:ext>
            </a:extLst>
          </p:cNvPr>
          <p:cNvSpPr/>
          <p:nvPr/>
        </p:nvSpPr>
        <p:spPr bwMode="auto">
          <a:xfrm>
            <a:off x="10821525" y="2903318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D5CF110-790A-9612-0198-F43580D1AA5F}"/>
              </a:ext>
            </a:extLst>
          </p:cNvPr>
          <p:cNvSpPr txBox="1"/>
          <p:nvPr/>
        </p:nvSpPr>
        <p:spPr>
          <a:xfrm>
            <a:off x="4279217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千葉県はどれ？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D3102B8-9E66-AFA6-B93A-FAD327AA9CC2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461ED7-92C5-1F33-8EB3-5AB721EA9CF9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FDC9140-67AF-84EF-2AA8-48E7AA2D4FAF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74552A9-3BC3-64C2-93F8-BC6A383E97A2}"/>
              </a:ext>
            </a:extLst>
          </p:cNvPr>
          <p:cNvSpPr/>
          <p:nvPr/>
        </p:nvSpPr>
        <p:spPr>
          <a:xfrm>
            <a:off x="1350437" y="2346716"/>
            <a:ext cx="2240801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88620 w 3413760"/>
              <a:gd name="connsiteY127" fmla="*/ 1684020 h 4518660"/>
              <a:gd name="connsiteX128" fmla="*/ 388620 w 3413760"/>
              <a:gd name="connsiteY128" fmla="*/ 1600200 h 4518660"/>
              <a:gd name="connsiteX129" fmla="*/ 495300 w 3413760"/>
              <a:gd name="connsiteY129" fmla="*/ 1524000 h 4518660"/>
              <a:gd name="connsiteX130" fmla="*/ 441960 w 3413760"/>
              <a:gd name="connsiteY130" fmla="*/ 1440180 h 4518660"/>
              <a:gd name="connsiteX131" fmla="*/ 426720 w 3413760"/>
              <a:gd name="connsiteY131" fmla="*/ 1333500 h 4518660"/>
              <a:gd name="connsiteX132" fmla="*/ 381000 w 3413760"/>
              <a:gd name="connsiteY132" fmla="*/ 1303020 h 4518660"/>
              <a:gd name="connsiteX133" fmla="*/ 403860 w 3413760"/>
              <a:gd name="connsiteY133" fmla="*/ 1211580 h 4518660"/>
              <a:gd name="connsiteX134" fmla="*/ 391608 w 3413760"/>
              <a:gd name="connsiteY134" fmla="*/ 1197102 h 4518660"/>
              <a:gd name="connsiteX135" fmla="*/ 419100 w 3413760"/>
              <a:gd name="connsiteY135" fmla="*/ 830580 h 4518660"/>
              <a:gd name="connsiteX136" fmla="*/ 328612 w 3413760"/>
              <a:gd name="connsiteY136" fmla="*/ 663892 h 4518660"/>
              <a:gd name="connsiteX137" fmla="*/ 257172 w 3413760"/>
              <a:gd name="connsiteY137" fmla="*/ 606744 h 4518660"/>
              <a:gd name="connsiteX138" fmla="*/ 171448 w 3413760"/>
              <a:gd name="connsiteY138" fmla="*/ 421004 h 4518660"/>
              <a:gd name="connsiteX139" fmla="*/ 176212 w 3413760"/>
              <a:gd name="connsiteY139" fmla="*/ 240030 h 4518660"/>
              <a:gd name="connsiteX140" fmla="*/ 104772 w 3413760"/>
              <a:gd name="connsiteY140" fmla="*/ 201930 h 4518660"/>
              <a:gd name="connsiteX141" fmla="*/ 43340 w 3413760"/>
              <a:gd name="connsiteY141" fmla="*/ 74344 h 4518660"/>
              <a:gd name="connsiteX142" fmla="*/ 49528 w 3413760"/>
              <a:gd name="connsiteY142" fmla="*/ 76200 h 4518660"/>
              <a:gd name="connsiteX143" fmla="*/ 49528 w 3413760"/>
              <a:gd name="connsiteY143" fmla="*/ 15240 h 4518660"/>
              <a:gd name="connsiteX144" fmla="*/ 110488 w 3413760"/>
              <a:gd name="connsiteY144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396240 w 3413760"/>
              <a:gd name="connsiteY125" fmla="*/ 1813560 h 4518660"/>
              <a:gd name="connsiteX126" fmla="*/ 388620 w 3413760"/>
              <a:gd name="connsiteY126" fmla="*/ 1684020 h 4518660"/>
              <a:gd name="connsiteX127" fmla="*/ 388620 w 3413760"/>
              <a:gd name="connsiteY127" fmla="*/ 1600200 h 4518660"/>
              <a:gd name="connsiteX128" fmla="*/ 495300 w 3413760"/>
              <a:gd name="connsiteY128" fmla="*/ 1524000 h 4518660"/>
              <a:gd name="connsiteX129" fmla="*/ 441960 w 3413760"/>
              <a:gd name="connsiteY129" fmla="*/ 1440180 h 4518660"/>
              <a:gd name="connsiteX130" fmla="*/ 426720 w 3413760"/>
              <a:gd name="connsiteY130" fmla="*/ 1333500 h 4518660"/>
              <a:gd name="connsiteX131" fmla="*/ 381000 w 3413760"/>
              <a:gd name="connsiteY131" fmla="*/ 1303020 h 4518660"/>
              <a:gd name="connsiteX132" fmla="*/ 403860 w 3413760"/>
              <a:gd name="connsiteY132" fmla="*/ 1211580 h 4518660"/>
              <a:gd name="connsiteX133" fmla="*/ 391608 w 3413760"/>
              <a:gd name="connsiteY133" fmla="*/ 1197102 h 4518660"/>
              <a:gd name="connsiteX134" fmla="*/ 419100 w 3413760"/>
              <a:gd name="connsiteY134" fmla="*/ 830580 h 4518660"/>
              <a:gd name="connsiteX135" fmla="*/ 328612 w 3413760"/>
              <a:gd name="connsiteY135" fmla="*/ 663892 h 4518660"/>
              <a:gd name="connsiteX136" fmla="*/ 257172 w 3413760"/>
              <a:gd name="connsiteY136" fmla="*/ 606744 h 4518660"/>
              <a:gd name="connsiteX137" fmla="*/ 171448 w 3413760"/>
              <a:gd name="connsiteY137" fmla="*/ 421004 h 4518660"/>
              <a:gd name="connsiteX138" fmla="*/ 176212 w 3413760"/>
              <a:gd name="connsiteY138" fmla="*/ 240030 h 4518660"/>
              <a:gd name="connsiteX139" fmla="*/ 104772 w 3413760"/>
              <a:gd name="connsiteY139" fmla="*/ 201930 h 4518660"/>
              <a:gd name="connsiteX140" fmla="*/ 43340 w 3413760"/>
              <a:gd name="connsiteY140" fmla="*/ 74344 h 4518660"/>
              <a:gd name="connsiteX141" fmla="*/ 49528 w 3413760"/>
              <a:gd name="connsiteY141" fmla="*/ 76200 h 4518660"/>
              <a:gd name="connsiteX142" fmla="*/ 49528 w 3413760"/>
              <a:gd name="connsiteY142" fmla="*/ 15240 h 4518660"/>
              <a:gd name="connsiteX143" fmla="*/ 110488 w 3413760"/>
              <a:gd name="connsiteY143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388620 w 3413760"/>
              <a:gd name="connsiteY125" fmla="*/ 1684020 h 4518660"/>
              <a:gd name="connsiteX126" fmla="*/ 388620 w 3413760"/>
              <a:gd name="connsiteY126" fmla="*/ 1600200 h 4518660"/>
              <a:gd name="connsiteX127" fmla="*/ 495300 w 3413760"/>
              <a:gd name="connsiteY127" fmla="*/ 1524000 h 4518660"/>
              <a:gd name="connsiteX128" fmla="*/ 441960 w 3413760"/>
              <a:gd name="connsiteY128" fmla="*/ 1440180 h 4518660"/>
              <a:gd name="connsiteX129" fmla="*/ 426720 w 3413760"/>
              <a:gd name="connsiteY129" fmla="*/ 1333500 h 4518660"/>
              <a:gd name="connsiteX130" fmla="*/ 381000 w 3413760"/>
              <a:gd name="connsiteY130" fmla="*/ 1303020 h 4518660"/>
              <a:gd name="connsiteX131" fmla="*/ 403860 w 3413760"/>
              <a:gd name="connsiteY131" fmla="*/ 1211580 h 4518660"/>
              <a:gd name="connsiteX132" fmla="*/ 391608 w 3413760"/>
              <a:gd name="connsiteY132" fmla="*/ 1197102 h 4518660"/>
              <a:gd name="connsiteX133" fmla="*/ 419100 w 3413760"/>
              <a:gd name="connsiteY133" fmla="*/ 830580 h 4518660"/>
              <a:gd name="connsiteX134" fmla="*/ 328612 w 3413760"/>
              <a:gd name="connsiteY134" fmla="*/ 663892 h 4518660"/>
              <a:gd name="connsiteX135" fmla="*/ 257172 w 3413760"/>
              <a:gd name="connsiteY135" fmla="*/ 606744 h 4518660"/>
              <a:gd name="connsiteX136" fmla="*/ 171448 w 3413760"/>
              <a:gd name="connsiteY136" fmla="*/ 421004 h 4518660"/>
              <a:gd name="connsiteX137" fmla="*/ 176212 w 3413760"/>
              <a:gd name="connsiteY137" fmla="*/ 240030 h 4518660"/>
              <a:gd name="connsiteX138" fmla="*/ 104772 w 3413760"/>
              <a:gd name="connsiteY138" fmla="*/ 201930 h 4518660"/>
              <a:gd name="connsiteX139" fmla="*/ 43340 w 3413760"/>
              <a:gd name="connsiteY139" fmla="*/ 74344 h 4518660"/>
              <a:gd name="connsiteX140" fmla="*/ 49528 w 3413760"/>
              <a:gd name="connsiteY140" fmla="*/ 76200 h 4518660"/>
              <a:gd name="connsiteX141" fmla="*/ 49528 w 3413760"/>
              <a:gd name="connsiteY141" fmla="*/ 15240 h 4518660"/>
              <a:gd name="connsiteX142" fmla="*/ 110488 w 3413760"/>
              <a:gd name="connsiteY142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388620 w 3413760"/>
              <a:gd name="connsiteY124" fmla="*/ 1684020 h 4518660"/>
              <a:gd name="connsiteX125" fmla="*/ 388620 w 3413760"/>
              <a:gd name="connsiteY125" fmla="*/ 1600200 h 4518660"/>
              <a:gd name="connsiteX126" fmla="*/ 495300 w 3413760"/>
              <a:gd name="connsiteY126" fmla="*/ 1524000 h 4518660"/>
              <a:gd name="connsiteX127" fmla="*/ 441960 w 3413760"/>
              <a:gd name="connsiteY127" fmla="*/ 1440180 h 4518660"/>
              <a:gd name="connsiteX128" fmla="*/ 426720 w 3413760"/>
              <a:gd name="connsiteY128" fmla="*/ 1333500 h 4518660"/>
              <a:gd name="connsiteX129" fmla="*/ 381000 w 3413760"/>
              <a:gd name="connsiteY129" fmla="*/ 1303020 h 4518660"/>
              <a:gd name="connsiteX130" fmla="*/ 403860 w 3413760"/>
              <a:gd name="connsiteY130" fmla="*/ 1211580 h 4518660"/>
              <a:gd name="connsiteX131" fmla="*/ 391608 w 3413760"/>
              <a:gd name="connsiteY131" fmla="*/ 1197102 h 4518660"/>
              <a:gd name="connsiteX132" fmla="*/ 419100 w 3413760"/>
              <a:gd name="connsiteY132" fmla="*/ 830580 h 4518660"/>
              <a:gd name="connsiteX133" fmla="*/ 328612 w 3413760"/>
              <a:gd name="connsiteY133" fmla="*/ 663892 h 4518660"/>
              <a:gd name="connsiteX134" fmla="*/ 257172 w 3413760"/>
              <a:gd name="connsiteY134" fmla="*/ 606744 h 4518660"/>
              <a:gd name="connsiteX135" fmla="*/ 171448 w 3413760"/>
              <a:gd name="connsiteY135" fmla="*/ 421004 h 4518660"/>
              <a:gd name="connsiteX136" fmla="*/ 176212 w 3413760"/>
              <a:gd name="connsiteY136" fmla="*/ 240030 h 4518660"/>
              <a:gd name="connsiteX137" fmla="*/ 104772 w 3413760"/>
              <a:gd name="connsiteY137" fmla="*/ 201930 h 4518660"/>
              <a:gd name="connsiteX138" fmla="*/ 43340 w 3413760"/>
              <a:gd name="connsiteY138" fmla="*/ 74344 h 4518660"/>
              <a:gd name="connsiteX139" fmla="*/ 49528 w 3413760"/>
              <a:gd name="connsiteY139" fmla="*/ 76200 h 4518660"/>
              <a:gd name="connsiteX140" fmla="*/ 49528 w 3413760"/>
              <a:gd name="connsiteY140" fmla="*/ 15240 h 4518660"/>
              <a:gd name="connsiteX141" fmla="*/ 110488 w 3413760"/>
              <a:gd name="connsiteY141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388620 w 3413760"/>
              <a:gd name="connsiteY123" fmla="*/ 1684020 h 4518660"/>
              <a:gd name="connsiteX124" fmla="*/ 388620 w 3413760"/>
              <a:gd name="connsiteY124" fmla="*/ 1600200 h 4518660"/>
              <a:gd name="connsiteX125" fmla="*/ 495300 w 3413760"/>
              <a:gd name="connsiteY125" fmla="*/ 1524000 h 4518660"/>
              <a:gd name="connsiteX126" fmla="*/ 441960 w 3413760"/>
              <a:gd name="connsiteY126" fmla="*/ 1440180 h 4518660"/>
              <a:gd name="connsiteX127" fmla="*/ 426720 w 3413760"/>
              <a:gd name="connsiteY127" fmla="*/ 1333500 h 4518660"/>
              <a:gd name="connsiteX128" fmla="*/ 381000 w 3413760"/>
              <a:gd name="connsiteY128" fmla="*/ 1303020 h 4518660"/>
              <a:gd name="connsiteX129" fmla="*/ 403860 w 3413760"/>
              <a:gd name="connsiteY129" fmla="*/ 1211580 h 4518660"/>
              <a:gd name="connsiteX130" fmla="*/ 391608 w 3413760"/>
              <a:gd name="connsiteY130" fmla="*/ 1197102 h 4518660"/>
              <a:gd name="connsiteX131" fmla="*/ 419100 w 3413760"/>
              <a:gd name="connsiteY131" fmla="*/ 830580 h 4518660"/>
              <a:gd name="connsiteX132" fmla="*/ 328612 w 3413760"/>
              <a:gd name="connsiteY132" fmla="*/ 663892 h 4518660"/>
              <a:gd name="connsiteX133" fmla="*/ 257172 w 3413760"/>
              <a:gd name="connsiteY133" fmla="*/ 606744 h 4518660"/>
              <a:gd name="connsiteX134" fmla="*/ 171448 w 3413760"/>
              <a:gd name="connsiteY134" fmla="*/ 421004 h 4518660"/>
              <a:gd name="connsiteX135" fmla="*/ 176212 w 3413760"/>
              <a:gd name="connsiteY135" fmla="*/ 240030 h 4518660"/>
              <a:gd name="connsiteX136" fmla="*/ 104772 w 3413760"/>
              <a:gd name="connsiteY136" fmla="*/ 201930 h 4518660"/>
              <a:gd name="connsiteX137" fmla="*/ 43340 w 3413760"/>
              <a:gd name="connsiteY137" fmla="*/ 74344 h 4518660"/>
              <a:gd name="connsiteX138" fmla="*/ 49528 w 3413760"/>
              <a:gd name="connsiteY138" fmla="*/ 76200 h 4518660"/>
              <a:gd name="connsiteX139" fmla="*/ 49528 w 3413760"/>
              <a:gd name="connsiteY139" fmla="*/ 15240 h 4518660"/>
              <a:gd name="connsiteX140" fmla="*/ 110488 w 3413760"/>
              <a:gd name="connsiteY140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388620 w 3413760"/>
              <a:gd name="connsiteY123" fmla="*/ 1600200 h 4518660"/>
              <a:gd name="connsiteX124" fmla="*/ 495300 w 3413760"/>
              <a:gd name="connsiteY124" fmla="*/ 1524000 h 4518660"/>
              <a:gd name="connsiteX125" fmla="*/ 441960 w 3413760"/>
              <a:gd name="connsiteY125" fmla="*/ 1440180 h 4518660"/>
              <a:gd name="connsiteX126" fmla="*/ 426720 w 3413760"/>
              <a:gd name="connsiteY126" fmla="*/ 1333500 h 4518660"/>
              <a:gd name="connsiteX127" fmla="*/ 381000 w 3413760"/>
              <a:gd name="connsiteY127" fmla="*/ 1303020 h 4518660"/>
              <a:gd name="connsiteX128" fmla="*/ 403860 w 3413760"/>
              <a:gd name="connsiteY128" fmla="*/ 1211580 h 4518660"/>
              <a:gd name="connsiteX129" fmla="*/ 391608 w 3413760"/>
              <a:gd name="connsiteY129" fmla="*/ 1197102 h 4518660"/>
              <a:gd name="connsiteX130" fmla="*/ 419100 w 3413760"/>
              <a:gd name="connsiteY130" fmla="*/ 830580 h 4518660"/>
              <a:gd name="connsiteX131" fmla="*/ 328612 w 3413760"/>
              <a:gd name="connsiteY131" fmla="*/ 663892 h 4518660"/>
              <a:gd name="connsiteX132" fmla="*/ 257172 w 3413760"/>
              <a:gd name="connsiteY132" fmla="*/ 606744 h 4518660"/>
              <a:gd name="connsiteX133" fmla="*/ 171448 w 3413760"/>
              <a:gd name="connsiteY133" fmla="*/ 421004 h 4518660"/>
              <a:gd name="connsiteX134" fmla="*/ 176212 w 3413760"/>
              <a:gd name="connsiteY134" fmla="*/ 240030 h 4518660"/>
              <a:gd name="connsiteX135" fmla="*/ 104772 w 3413760"/>
              <a:gd name="connsiteY135" fmla="*/ 201930 h 4518660"/>
              <a:gd name="connsiteX136" fmla="*/ 43340 w 3413760"/>
              <a:gd name="connsiteY136" fmla="*/ 74344 h 4518660"/>
              <a:gd name="connsiteX137" fmla="*/ 49528 w 3413760"/>
              <a:gd name="connsiteY137" fmla="*/ 76200 h 4518660"/>
              <a:gd name="connsiteX138" fmla="*/ 49528 w 3413760"/>
              <a:gd name="connsiteY138" fmla="*/ 15240 h 4518660"/>
              <a:gd name="connsiteX139" fmla="*/ 110488 w 3413760"/>
              <a:gd name="connsiteY13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495300 w 3413760"/>
              <a:gd name="connsiteY123" fmla="*/ 1524000 h 4518660"/>
              <a:gd name="connsiteX124" fmla="*/ 441960 w 3413760"/>
              <a:gd name="connsiteY124" fmla="*/ 1440180 h 4518660"/>
              <a:gd name="connsiteX125" fmla="*/ 426720 w 3413760"/>
              <a:gd name="connsiteY125" fmla="*/ 1333500 h 4518660"/>
              <a:gd name="connsiteX126" fmla="*/ 381000 w 3413760"/>
              <a:gd name="connsiteY126" fmla="*/ 1303020 h 4518660"/>
              <a:gd name="connsiteX127" fmla="*/ 403860 w 3413760"/>
              <a:gd name="connsiteY127" fmla="*/ 1211580 h 4518660"/>
              <a:gd name="connsiteX128" fmla="*/ 391608 w 3413760"/>
              <a:gd name="connsiteY128" fmla="*/ 1197102 h 4518660"/>
              <a:gd name="connsiteX129" fmla="*/ 419100 w 3413760"/>
              <a:gd name="connsiteY129" fmla="*/ 830580 h 4518660"/>
              <a:gd name="connsiteX130" fmla="*/ 328612 w 3413760"/>
              <a:gd name="connsiteY130" fmla="*/ 663892 h 4518660"/>
              <a:gd name="connsiteX131" fmla="*/ 257172 w 3413760"/>
              <a:gd name="connsiteY131" fmla="*/ 606744 h 4518660"/>
              <a:gd name="connsiteX132" fmla="*/ 171448 w 3413760"/>
              <a:gd name="connsiteY132" fmla="*/ 421004 h 4518660"/>
              <a:gd name="connsiteX133" fmla="*/ 176212 w 3413760"/>
              <a:gd name="connsiteY133" fmla="*/ 240030 h 4518660"/>
              <a:gd name="connsiteX134" fmla="*/ 104772 w 3413760"/>
              <a:gd name="connsiteY134" fmla="*/ 201930 h 4518660"/>
              <a:gd name="connsiteX135" fmla="*/ 43340 w 3413760"/>
              <a:gd name="connsiteY135" fmla="*/ 74344 h 4518660"/>
              <a:gd name="connsiteX136" fmla="*/ 49528 w 3413760"/>
              <a:gd name="connsiteY136" fmla="*/ 76200 h 4518660"/>
              <a:gd name="connsiteX137" fmla="*/ 49528 w 3413760"/>
              <a:gd name="connsiteY137" fmla="*/ 15240 h 4518660"/>
              <a:gd name="connsiteX138" fmla="*/ 110488 w 3413760"/>
              <a:gd name="connsiteY138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495300 w 3413760"/>
              <a:gd name="connsiteY122" fmla="*/ 1524000 h 4518660"/>
              <a:gd name="connsiteX123" fmla="*/ 441960 w 3413760"/>
              <a:gd name="connsiteY123" fmla="*/ 1440180 h 4518660"/>
              <a:gd name="connsiteX124" fmla="*/ 426720 w 3413760"/>
              <a:gd name="connsiteY124" fmla="*/ 1333500 h 4518660"/>
              <a:gd name="connsiteX125" fmla="*/ 381000 w 3413760"/>
              <a:gd name="connsiteY125" fmla="*/ 1303020 h 4518660"/>
              <a:gd name="connsiteX126" fmla="*/ 403860 w 3413760"/>
              <a:gd name="connsiteY126" fmla="*/ 1211580 h 4518660"/>
              <a:gd name="connsiteX127" fmla="*/ 391608 w 3413760"/>
              <a:gd name="connsiteY127" fmla="*/ 1197102 h 4518660"/>
              <a:gd name="connsiteX128" fmla="*/ 419100 w 3413760"/>
              <a:gd name="connsiteY128" fmla="*/ 830580 h 4518660"/>
              <a:gd name="connsiteX129" fmla="*/ 328612 w 3413760"/>
              <a:gd name="connsiteY129" fmla="*/ 663892 h 4518660"/>
              <a:gd name="connsiteX130" fmla="*/ 257172 w 3413760"/>
              <a:gd name="connsiteY130" fmla="*/ 606744 h 4518660"/>
              <a:gd name="connsiteX131" fmla="*/ 171448 w 3413760"/>
              <a:gd name="connsiteY131" fmla="*/ 421004 h 4518660"/>
              <a:gd name="connsiteX132" fmla="*/ 176212 w 3413760"/>
              <a:gd name="connsiteY132" fmla="*/ 240030 h 4518660"/>
              <a:gd name="connsiteX133" fmla="*/ 104772 w 3413760"/>
              <a:gd name="connsiteY133" fmla="*/ 201930 h 4518660"/>
              <a:gd name="connsiteX134" fmla="*/ 43340 w 3413760"/>
              <a:gd name="connsiteY134" fmla="*/ 74344 h 4518660"/>
              <a:gd name="connsiteX135" fmla="*/ 49528 w 3413760"/>
              <a:gd name="connsiteY135" fmla="*/ 76200 h 4518660"/>
              <a:gd name="connsiteX136" fmla="*/ 49528 w 3413760"/>
              <a:gd name="connsiteY136" fmla="*/ 15240 h 4518660"/>
              <a:gd name="connsiteX137" fmla="*/ 110488 w 3413760"/>
              <a:gd name="connsiteY137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ACB217E-ACF8-A027-F5A1-34B48947FC74}"/>
              </a:ext>
            </a:extLst>
          </p:cNvPr>
          <p:cNvSpPr>
            <a:spLocks/>
          </p:cNvSpPr>
          <p:nvPr/>
        </p:nvSpPr>
        <p:spPr>
          <a:xfrm>
            <a:off x="5222349" y="2346716"/>
            <a:ext cx="2120758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30880 w 3413760"/>
              <a:gd name="connsiteY41" fmla="*/ 1455420 h 4518660"/>
              <a:gd name="connsiteX42" fmla="*/ 3162300 w 3413760"/>
              <a:gd name="connsiteY42" fmla="*/ 1470660 h 4518660"/>
              <a:gd name="connsiteX43" fmla="*/ 3086100 w 3413760"/>
              <a:gd name="connsiteY43" fmla="*/ 1524000 h 4518660"/>
              <a:gd name="connsiteX44" fmla="*/ 2979420 w 3413760"/>
              <a:gd name="connsiteY44" fmla="*/ 1546860 h 4518660"/>
              <a:gd name="connsiteX45" fmla="*/ 2956560 w 3413760"/>
              <a:gd name="connsiteY45" fmla="*/ 1524000 h 4518660"/>
              <a:gd name="connsiteX46" fmla="*/ 2849880 w 3413760"/>
              <a:gd name="connsiteY46" fmla="*/ 1516380 h 4518660"/>
              <a:gd name="connsiteX47" fmla="*/ 2674620 w 3413760"/>
              <a:gd name="connsiteY47" fmla="*/ 1577340 h 4518660"/>
              <a:gd name="connsiteX48" fmla="*/ 2499360 w 3413760"/>
              <a:gd name="connsiteY48" fmla="*/ 1722120 h 4518660"/>
              <a:gd name="connsiteX49" fmla="*/ 2186940 w 3413760"/>
              <a:gd name="connsiteY49" fmla="*/ 2065020 h 4518660"/>
              <a:gd name="connsiteX50" fmla="*/ 2042160 w 3413760"/>
              <a:gd name="connsiteY50" fmla="*/ 2263140 h 4518660"/>
              <a:gd name="connsiteX51" fmla="*/ 1943100 w 3413760"/>
              <a:gd name="connsiteY51" fmla="*/ 2613660 h 4518660"/>
              <a:gd name="connsiteX52" fmla="*/ 1943100 w 3413760"/>
              <a:gd name="connsiteY52" fmla="*/ 2880360 h 4518660"/>
              <a:gd name="connsiteX53" fmla="*/ 2019300 w 3413760"/>
              <a:gd name="connsiteY53" fmla="*/ 2994660 h 4518660"/>
              <a:gd name="connsiteX54" fmla="*/ 1973580 w 3413760"/>
              <a:gd name="connsiteY54" fmla="*/ 3063240 h 4518660"/>
              <a:gd name="connsiteX55" fmla="*/ 1950720 w 3413760"/>
              <a:gd name="connsiteY55" fmla="*/ 3307080 h 4518660"/>
              <a:gd name="connsiteX56" fmla="*/ 1905000 w 3413760"/>
              <a:gd name="connsiteY56" fmla="*/ 3444240 h 4518660"/>
              <a:gd name="connsiteX57" fmla="*/ 1798320 w 3413760"/>
              <a:gd name="connsiteY57" fmla="*/ 3451860 h 4518660"/>
              <a:gd name="connsiteX58" fmla="*/ 1760220 w 3413760"/>
              <a:gd name="connsiteY58" fmla="*/ 3535680 h 4518660"/>
              <a:gd name="connsiteX59" fmla="*/ 1638300 w 3413760"/>
              <a:gd name="connsiteY59" fmla="*/ 3573780 h 4518660"/>
              <a:gd name="connsiteX60" fmla="*/ 1600200 w 3413760"/>
              <a:gd name="connsiteY60" fmla="*/ 3627120 h 4518660"/>
              <a:gd name="connsiteX61" fmla="*/ 1516380 w 3413760"/>
              <a:gd name="connsiteY61" fmla="*/ 3634740 h 4518660"/>
              <a:gd name="connsiteX62" fmla="*/ 1485900 w 3413760"/>
              <a:gd name="connsiteY62" fmla="*/ 3688080 h 4518660"/>
              <a:gd name="connsiteX63" fmla="*/ 1371600 w 3413760"/>
              <a:gd name="connsiteY63" fmla="*/ 3710940 h 4518660"/>
              <a:gd name="connsiteX64" fmla="*/ 1341120 w 3413760"/>
              <a:gd name="connsiteY64" fmla="*/ 3680460 h 4518660"/>
              <a:gd name="connsiteX65" fmla="*/ 1226820 w 3413760"/>
              <a:gd name="connsiteY65" fmla="*/ 3665220 h 4518660"/>
              <a:gd name="connsiteX66" fmla="*/ 1066800 w 3413760"/>
              <a:gd name="connsiteY66" fmla="*/ 3710940 h 4518660"/>
              <a:gd name="connsiteX67" fmla="*/ 1066800 w 3413760"/>
              <a:gd name="connsiteY67" fmla="*/ 3802380 h 4518660"/>
              <a:gd name="connsiteX68" fmla="*/ 960120 w 3413760"/>
              <a:gd name="connsiteY68" fmla="*/ 3909060 h 4518660"/>
              <a:gd name="connsiteX69" fmla="*/ 815340 w 3413760"/>
              <a:gd name="connsiteY69" fmla="*/ 3954780 h 4518660"/>
              <a:gd name="connsiteX70" fmla="*/ 662940 w 3413760"/>
              <a:gd name="connsiteY70" fmla="*/ 4130040 h 4518660"/>
              <a:gd name="connsiteX71" fmla="*/ 624840 w 3413760"/>
              <a:gd name="connsiteY71" fmla="*/ 4366260 h 4518660"/>
              <a:gd name="connsiteX72" fmla="*/ 525780 w 3413760"/>
              <a:gd name="connsiteY72" fmla="*/ 4503420 h 4518660"/>
              <a:gd name="connsiteX73" fmla="*/ 403860 w 3413760"/>
              <a:gd name="connsiteY73" fmla="*/ 4518660 h 4518660"/>
              <a:gd name="connsiteX74" fmla="*/ 198120 w 3413760"/>
              <a:gd name="connsiteY74" fmla="*/ 4465320 h 4518660"/>
              <a:gd name="connsiteX75" fmla="*/ 198120 w 3413760"/>
              <a:gd name="connsiteY75" fmla="*/ 4358640 h 4518660"/>
              <a:gd name="connsiteX76" fmla="*/ 60960 w 3413760"/>
              <a:gd name="connsiteY76" fmla="*/ 4312920 h 4518660"/>
              <a:gd name="connsiteX77" fmla="*/ 0 w 3413760"/>
              <a:gd name="connsiteY77" fmla="*/ 4267200 h 4518660"/>
              <a:gd name="connsiteX78" fmla="*/ 0 w 3413760"/>
              <a:gd name="connsiteY78" fmla="*/ 4221480 h 4518660"/>
              <a:gd name="connsiteX79" fmla="*/ 99060 w 3413760"/>
              <a:gd name="connsiteY79" fmla="*/ 4229100 h 4518660"/>
              <a:gd name="connsiteX80" fmla="*/ 175260 w 3413760"/>
              <a:gd name="connsiteY80" fmla="*/ 4206240 h 4518660"/>
              <a:gd name="connsiteX81" fmla="*/ 205740 w 3413760"/>
              <a:gd name="connsiteY81" fmla="*/ 4175760 h 4518660"/>
              <a:gd name="connsiteX82" fmla="*/ 297180 w 3413760"/>
              <a:gd name="connsiteY82" fmla="*/ 4175760 h 4518660"/>
              <a:gd name="connsiteX83" fmla="*/ 297180 w 3413760"/>
              <a:gd name="connsiteY83" fmla="*/ 4099560 h 4518660"/>
              <a:gd name="connsiteX84" fmla="*/ 205740 w 3413760"/>
              <a:gd name="connsiteY84" fmla="*/ 4000500 h 4518660"/>
              <a:gd name="connsiteX85" fmla="*/ 198120 w 3413760"/>
              <a:gd name="connsiteY85" fmla="*/ 3886200 h 4518660"/>
              <a:gd name="connsiteX86" fmla="*/ 236220 w 3413760"/>
              <a:gd name="connsiteY86" fmla="*/ 3802380 h 4518660"/>
              <a:gd name="connsiteX87" fmla="*/ 198120 w 3413760"/>
              <a:gd name="connsiteY87" fmla="*/ 3733800 h 4518660"/>
              <a:gd name="connsiteX88" fmla="*/ 213360 w 3413760"/>
              <a:gd name="connsiteY88" fmla="*/ 3657600 h 4518660"/>
              <a:gd name="connsiteX89" fmla="*/ 205740 w 3413760"/>
              <a:gd name="connsiteY89" fmla="*/ 3611880 h 4518660"/>
              <a:gd name="connsiteX90" fmla="*/ 182880 w 3413760"/>
              <a:gd name="connsiteY90" fmla="*/ 3489960 h 4518660"/>
              <a:gd name="connsiteX91" fmla="*/ 205740 w 3413760"/>
              <a:gd name="connsiteY91" fmla="*/ 3368040 h 4518660"/>
              <a:gd name="connsiteX92" fmla="*/ 335280 w 3413760"/>
              <a:gd name="connsiteY92" fmla="*/ 3307080 h 4518660"/>
              <a:gd name="connsiteX93" fmla="*/ 327660 w 3413760"/>
              <a:gd name="connsiteY93" fmla="*/ 3200400 h 4518660"/>
              <a:gd name="connsiteX94" fmla="*/ 274320 w 3413760"/>
              <a:gd name="connsiteY94" fmla="*/ 3108960 h 4518660"/>
              <a:gd name="connsiteX95" fmla="*/ 274320 w 3413760"/>
              <a:gd name="connsiteY95" fmla="*/ 3055620 h 4518660"/>
              <a:gd name="connsiteX96" fmla="*/ 160020 w 3413760"/>
              <a:gd name="connsiteY96" fmla="*/ 2979420 h 4518660"/>
              <a:gd name="connsiteX97" fmla="*/ 198120 w 3413760"/>
              <a:gd name="connsiteY97" fmla="*/ 2903220 h 4518660"/>
              <a:gd name="connsiteX98" fmla="*/ 213360 w 3413760"/>
              <a:gd name="connsiteY98" fmla="*/ 2849880 h 4518660"/>
              <a:gd name="connsiteX99" fmla="*/ 304800 w 3413760"/>
              <a:gd name="connsiteY99" fmla="*/ 2735580 h 4518660"/>
              <a:gd name="connsiteX100" fmla="*/ 430053 w 3413760"/>
              <a:gd name="connsiteY100" fmla="*/ 2738437 h 4518660"/>
              <a:gd name="connsiteX101" fmla="*/ 488854 w 3413760"/>
              <a:gd name="connsiteY101" fmla="*/ 2691828 h 4518660"/>
              <a:gd name="connsiteX102" fmla="*/ 441960 w 3413760"/>
              <a:gd name="connsiteY102" fmla="*/ 2667000 h 4518660"/>
              <a:gd name="connsiteX103" fmla="*/ 434340 w 3413760"/>
              <a:gd name="connsiteY103" fmla="*/ 2567940 h 4518660"/>
              <a:gd name="connsiteX104" fmla="*/ 472440 w 3413760"/>
              <a:gd name="connsiteY104" fmla="*/ 2499360 h 4518660"/>
              <a:gd name="connsiteX105" fmla="*/ 632460 w 3413760"/>
              <a:gd name="connsiteY105" fmla="*/ 2476500 h 4518660"/>
              <a:gd name="connsiteX106" fmla="*/ 678180 w 3413760"/>
              <a:gd name="connsiteY106" fmla="*/ 2400300 h 4518660"/>
              <a:gd name="connsiteX107" fmla="*/ 723900 w 3413760"/>
              <a:gd name="connsiteY107" fmla="*/ 2400300 h 4518660"/>
              <a:gd name="connsiteX108" fmla="*/ 838200 w 3413760"/>
              <a:gd name="connsiteY108" fmla="*/ 2316480 h 4518660"/>
              <a:gd name="connsiteX109" fmla="*/ 853440 w 3413760"/>
              <a:gd name="connsiteY109" fmla="*/ 2240280 h 4518660"/>
              <a:gd name="connsiteX110" fmla="*/ 891540 w 3413760"/>
              <a:gd name="connsiteY110" fmla="*/ 2179320 h 4518660"/>
              <a:gd name="connsiteX111" fmla="*/ 929640 w 3413760"/>
              <a:gd name="connsiteY111" fmla="*/ 2087880 h 4518660"/>
              <a:gd name="connsiteX112" fmla="*/ 1013460 w 3413760"/>
              <a:gd name="connsiteY112" fmla="*/ 2087880 h 4518660"/>
              <a:gd name="connsiteX113" fmla="*/ 1021080 w 3413760"/>
              <a:gd name="connsiteY113" fmla="*/ 2019300 h 4518660"/>
              <a:gd name="connsiteX114" fmla="*/ 1074420 w 3413760"/>
              <a:gd name="connsiteY114" fmla="*/ 2019300 h 4518660"/>
              <a:gd name="connsiteX115" fmla="*/ 1074420 w 3413760"/>
              <a:gd name="connsiteY115" fmla="*/ 1935480 h 4518660"/>
              <a:gd name="connsiteX116" fmla="*/ 944880 w 3413760"/>
              <a:gd name="connsiteY116" fmla="*/ 1844040 h 4518660"/>
              <a:gd name="connsiteX117" fmla="*/ 792480 w 3413760"/>
              <a:gd name="connsiteY117" fmla="*/ 1691640 h 4518660"/>
              <a:gd name="connsiteX118" fmla="*/ 693420 w 3413760"/>
              <a:gd name="connsiteY118" fmla="*/ 1668780 h 4518660"/>
              <a:gd name="connsiteX119" fmla="*/ 662940 w 3413760"/>
              <a:gd name="connsiteY119" fmla="*/ 1600200 h 4518660"/>
              <a:gd name="connsiteX120" fmla="*/ 533400 w 3413760"/>
              <a:gd name="connsiteY120" fmla="*/ 1607820 h 4518660"/>
              <a:gd name="connsiteX121" fmla="*/ 502920 w 3413760"/>
              <a:gd name="connsiteY121" fmla="*/ 1668780 h 4518660"/>
              <a:gd name="connsiteX122" fmla="*/ 563880 w 3413760"/>
              <a:gd name="connsiteY122" fmla="*/ 1744980 h 4518660"/>
              <a:gd name="connsiteX123" fmla="*/ 464820 w 3413760"/>
              <a:gd name="connsiteY123" fmla="*/ 1775460 h 4518660"/>
              <a:gd name="connsiteX124" fmla="*/ 434340 w 3413760"/>
              <a:gd name="connsiteY124" fmla="*/ 1767840 h 4518660"/>
              <a:gd name="connsiteX125" fmla="*/ 396240 w 3413760"/>
              <a:gd name="connsiteY125" fmla="*/ 1813560 h 4518660"/>
              <a:gd name="connsiteX126" fmla="*/ 335280 w 3413760"/>
              <a:gd name="connsiteY126" fmla="*/ 1775460 h 4518660"/>
              <a:gd name="connsiteX127" fmla="*/ 388620 w 3413760"/>
              <a:gd name="connsiteY127" fmla="*/ 1684020 h 4518660"/>
              <a:gd name="connsiteX128" fmla="*/ 388620 w 3413760"/>
              <a:gd name="connsiteY128" fmla="*/ 1600200 h 4518660"/>
              <a:gd name="connsiteX129" fmla="*/ 495300 w 3413760"/>
              <a:gd name="connsiteY129" fmla="*/ 1524000 h 4518660"/>
              <a:gd name="connsiteX130" fmla="*/ 441960 w 3413760"/>
              <a:gd name="connsiteY130" fmla="*/ 1440180 h 4518660"/>
              <a:gd name="connsiteX131" fmla="*/ 426720 w 3413760"/>
              <a:gd name="connsiteY131" fmla="*/ 1333500 h 4518660"/>
              <a:gd name="connsiteX132" fmla="*/ 381000 w 3413760"/>
              <a:gd name="connsiteY132" fmla="*/ 1303020 h 4518660"/>
              <a:gd name="connsiteX133" fmla="*/ 403860 w 3413760"/>
              <a:gd name="connsiteY133" fmla="*/ 1211580 h 4518660"/>
              <a:gd name="connsiteX134" fmla="*/ 391608 w 3413760"/>
              <a:gd name="connsiteY134" fmla="*/ 1197102 h 4518660"/>
              <a:gd name="connsiteX135" fmla="*/ 419100 w 3413760"/>
              <a:gd name="connsiteY135" fmla="*/ 830580 h 4518660"/>
              <a:gd name="connsiteX136" fmla="*/ 328612 w 3413760"/>
              <a:gd name="connsiteY136" fmla="*/ 663892 h 4518660"/>
              <a:gd name="connsiteX137" fmla="*/ 257172 w 3413760"/>
              <a:gd name="connsiteY137" fmla="*/ 606744 h 4518660"/>
              <a:gd name="connsiteX138" fmla="*/ 171448 w 3413760"/>
              <a:gd name="connsiteY138" fmla="*/ 421004 h 4518660"/>
              <a:gd name="connsiteX139" fmla="*/ 176212 w 3413760"/>
              <a:gd name="connsiteY139" fmla="*/ 240030 h 4518660"/>
              <a:gd name="connsiteX140" fmla="*/ 104772 w 3413760"/>
              <a:gd name="connsiteY140" fmla="*/ 201930 h 4518660"/>
              <a:gd name="connsiteX141" fmla="*/ 43340 w 3413760"/>
              <a:gd name="connsiteY141" fmla="*/ 74344 h 4518660"/>
              <a:gd name="connsiteX142" fmla="*/ 49528 w 3413760"/>
              <a:gd name="connsiteY142" fmla="*/ 76200 h 4518660"/>
              <a:gd name="connsiteX143" fmla="*/ 49528 w 3413760"/>
              <a:gd name="connsiteY143" fmla="*/ 15240 h 4518660"/>
              <a:gd name="connsiteX144" fmla="*/ 110488 w 3413760"/>
              <a:gd name="connsiteY144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230880 w 3413760"/>
              <a:gd name="connsiteY40" fmla="*/ 1455420 h 4518660"/>
              <a:gd name="connsiteX41" fmla="*/ 3162300 w 3413760"/>
              <a:gd name="connsiteY41" fmla="*/ 1470660 h 4518660"/>
              <a:gd name="connsiteX42" fmla="*/ 3086100 w 3413760"/>
              <a:gd name="connsiteY42" fmla="*/ 1524000 h 4518660"/>
              <a:gd name="connsiteX43" fmla="*/ 2979420 w 3413760"/>
              <a:gd name="connsiteY43" fmla="*/ 1546860 h 4518660"/>
              <a:gd name="connsiteX44" fmla="*/ 2956560 w 3413760"/>
              <a:gd name="connsiteY44" fmla="*/ 1524000 h 4518660"/>
              <a:gd name="connsiteX45" fmla="*/ 2849880 w 3413760"/>
              <a:gd name="connsiteY45" fmla="*/ 1516380 h 4518660"/>
              <a:gd name="connsiteX46" fmla="*/ 2674620 w 3413760"/>
              <a:gd name="connsiteY46" fmla="*/ 1577340 h 4518660"/>
              <a:gd name="connsiteX47" fmla="*/ 2499360 w 3413760"/>
              <a:gd name="connsiteY47" fmla="*/ 1722120 h 4518660"/>
              <a:gd name="connsiteX48" fmla="*/ 2186940 w 3413760"/>
              <a:gd name="connsiteY48" fmla="*/ 2065020 h 4518660"/>
              <a:gd name="connsiteX49" fmla="*/ 2042160 w 3413760"/>
              <a:gd name="connsiteY49" fmla="*/ 2263140 h 4518660"/>
              <a:gd name="connsiteX50" fmla="*/ 1943100 w 3413760"/>
              <a:gd name="connsiteY50" fmla="*/ 2613660 h 4518660"/>
              <a:gd name="connsiteX51" fmla="*/ 1943100 w 3413760"/>
              <a:gd name="connsiteY51" fmla="*/ 2880360 h 4518660"/>
              <a:gd name="connsiteX52" fmla="*/ 2019300 w 3413760"/>
              <a:gd name="connsiteY52" fmla="*/ 2994660 h 4518660"/>
              <a:gd name="connsiteX53" fmla="*/ 1973580 w 3413760"/>
              <a:gd name="connsiteY53" fmla="*/ 3063240 h 4518660"/>
              <a:gd name="connsiteX54" fmla="*/ 1950720 w 3413760"/>
              <a:gd name="connsiteY54" fmla="*/ 3307080 h 4518660"/>
              <a:gd name="connsiteX55" fmla="*/ 1905000 w 3413760"/>
              <a:gd name="connsiteY55" fmla="*/ 3444240 h 4518660"/>
              <a:gd name="connsiteX56" fmla="*/ 1798320 w 3413760"/>
              <a:gd name="connsiteY56" fmla="*/ 3451860 h 4518660"/>
              <a:gd name="connsiteX57" fmla="*/ 1760220 w 3413760"/>
              <a:gd name="connsiteY57" fmla="*/ 3535680 h 4518660"/>
              <a:gd name="connsiteX58" fmla="*/ 1638300 w 3413760"/>
              <a:gd name="connsiteY58" fmla="*/ 3573780 h 4518660"/>
              <a:gd name="connsiteX59" fmla="*/ 1600200 w 3413760"/>
              <a:gd name="connsiteY59" fmla="*/ 3627120 h 4518660"/>
              <a:gd name="connsiteX60" fmla="*/ 1516380 w 3413760"/>
              <a:gd name="connsiteY60" fmla="*/ 3634740 h 4518660"/>
              <a:gd name="connsiteX61" fmla="*/ 1485900 w 3413760"/>
              <a:gd name="connsiteY61" fmla="*/ 3688080 h 4518660"/>
              <a:gd name="connsiteX62" fmla="*/ 1371600 w 3413760"/>
              <a:gd name="connsiteY62" fmla="*/ 3710940 h 4518660"/>
              <a:gd name="connsiteX63" fmla="*/ 1341120 w 3413760"/>
              <a:gd name="connsiteY63" fmla="*/ 3680460 h 4518660"/>
              <a:gd name="connsiteX64" fmla="*/ 1226820 w 3413760"/>
              <a:gd name="connsiteY64" fmla="*/ 3665220 h 4518660"/>
              <a:gd name="connsiteX65" fmla="*/ 1066800 w 3413760"/>
              <a:gd name="connsiteY65" fmla="*/ 3710940 h 4518660"/>
              <a:gd name="connsiteX66" fmla="*/ 1066800 w 3413760"/>
              <a:gd name="connsiteY66" fmla="*/ 3802380 h 4518660"/>
              <a:gd name="connsiteX67" fmla="*/ 960120 w 3413760"/>
              <a:gd name="connsiteY67" fmla="*/ 3909060 h 4518660"/>
              <a:gd name="connsiteX68" fmla="*/ 815340 w 3413760"/>
              <a:gd name="connsiteY68" fmla="*/ 3954780 h 4518660"/>
              <a:gd name="connsiteX69" fmla="*/ 662940 w 3413760"/>
              <a:gd name="connsiteY69" fmla="*/ 4130040 h 4518660"/>
              <a:gd name="connsiteX70" fmla="*/ 624840 w 3413760"/>
              <a:gd name="connsiteY70" fmla="*/ 4366260 h 4518660"/>
              <a:gd name="connsiteX71" fmla="*/ 525780 w 3413760"/>
              <a:gd name="connsiteY71" fmla="*/ 4503420 h 4518660"/>
              <a:gd name="connsiteX72" fmla="*/ 403860 w 3413760"/>
              <a:gd name="connsiteY72" fmla="*/ 4518660 h 4518660"/>
              <a:gd name="connsiteX73" fmla="*/ 198120 w 3413760"/>
              <a:gd name="connsiteY73" fmla="*/ 4465320 h 4518660"/>
              <a:gd name="connsiteX74" fmla="*/ 198120 w 3413760"/>
              <a:gd name="connsiteY74" fmla="*/ 4358640 h 4518660"/>
              <a:gd name="connsiteX75" fmla="*/ 60960 w 3413760"/>
              <a:gd name="connsiteY75" fmla="*/ 4312920 h 4518660"/>
              <a:gd name="connsiteX76" fmla="*/ 0 w 3413760"/>
              <a:gd name="connsiteY76" fmla="*/ 4267200 h 4518660"/>
              <a:gd name="connsiteX77" fmla="*/ 0 w 3413760"/>
              <a:gd name="connsiteY77" fmla="*/ 4221480 h 4518660"/>
              <a:gd name="connsiteX78" fmla="*/ 99060 w 3413760"/>
              <a:gd name="connsiteY78" fmla="*/ 4229100 h 4518660"/>
              <a:gd name="connsiteX79" fmla="*/ 175260 w 3413760"/>
              <a:gd name="connsiteY79" fmla="*/ 4206240 h 4518660"/>
              <a:gd name="connsiteX80" fmla="*/ 205740 w 3413760"/>
              <a:gd name="connsiteY80" fmla="*/ 4175760 h 4518660"/>
              <a:gd name="connsiteX81" fmla="*/ 297180 w 3413760"/>
              <a:gd name="connsiteY81" fmla="*/ 4175760 h 4518660"/>
              <a:gd name="connsiteX82" fmla="*/ 297180 w 3413760"/>
              <a:gd name="connsiteY82" fmla="*/ 4099560 h 4518660"/>
              <a:gd name="connsiteX83" fmla="*/ 205740 w 3413760"/>
              <a:gd name="connsiteY83" fmla="*/ 4000500 h 4518660"/>
              <a:gd name="connsiteX84" fmla="*/ 198120 w 3413760"/>
              <a:gd name="connsiteY84" fmla="*/ 3886200 h 4518660"/>
              <a:gd name="connsiteX85" fmla="*/ 236220 w 3413760"/>
              <a:gd name="connsiteY85" fmla="*/ 3802380 h 4518660"/>
              <a:gd name="connsiteX86" fmla="*/ 198120 w 3413760"/>
              <a:gd name="connsiteY86" fmla="*/ 3733800 h 4518660"/>
              <a:gd name="connsiteX87" fmla="*/ 213360 w 3413760"/>
              <a:gd name="connsiteY87" fmla="*/ 3657600 h 4518660"/>
              <a:gd name="connsiteX88" fmla="*/ 205740 w 3413760"/>
              <a:gd name="connsiteY88" fmla="*/ 3611880 h 4518660"/>
              <a:gd name="connsiteX89" fmla="*/ 182880 w 3413760"/>
              <a:gd name="connsiteY89" fmla="*/ 3489960 h 4518660"/>
              <a:gd name="connsiteX90" fmla="*/ 205740 w 3413760"/>
              <a:gd name="connsiteY90" fmla="*/ 3368040 h 4518660"/>
              <a:gd name="connsiteX91" fmla="*/ 335280 w 3413760"/>
              <a:gd name="connsiteY91" fmla="*/ 3307080 h 4518660"/>
              <a:gd name="connsiteX92" fmla="*/ 327660 w 3413760"/>
              <a:gd name="connsiteY92" fmla="*/ 3200400 h 4518660"/>
              <a:gd name="connsiteX93" fmla="*/ 274320 w 3413760"/>
              <a:gd name="connsiteY93" fmla="*/ 3108960 h 4518660"/>
              <a:gd name="connsiteX94" fmla="*/ 274320 w 3413760"/>
              <a:gd name="connsiteY94" fmla="*/ 3055620 h 4518660"/>
              <a:gd name="connsiteX95" fmla="*/ 160020 w 3413760"/>
              <a:gd name="connsiteY95" fmla="*/ 2979420 h 4518660"/>
              <a:gd name="connsiteX96" fmla="*/ 198120 w 3413760"/>
              <a:gd name="connsiteY96" fmla="*/ 2903220 h 4518660"/>
              <a:gd name="connsiteX97" fmla="*/ 213360 w 3413760"/>
              <a:gd name="connsiteY97" fmla="*/ 2849880 h 4518660"/>
              <a:gd name="connsiteX98" fmla="*/ 304800 w 3413760"/>
              <a:gd name="connsiteY98" fmla="*/ 2735580 h 4518660"/>
              <a:gd name="connsiteX99" fmla="*/ 430053 w 3413760"/>
              <a:gd name="connsiteY99" fmla="*/ 2738437 h 4518660"/>
              <a:gd name="connsiteX100" fmla="*/ 488854 w 3413760"/>
              <a:gd name="connsiteY100" fmla="*/ 2691828 h 4518660"/>
              <a:gd name="connsiteX101" fmla="*/ 441960 w 3413760"/>
              <a:gd name="connsiteY101" fmla="*/ 2667000 h 4518660"/>
              <a:gd name="connsiteX102" fmla="*/ 434340 w 3413760"/>
              <a:gd name="connsiteY102" fmla="*/ 2567940 h 4518660"/>
              <a:gd name="connsiteX103" fmla="*/ 472440 w 3413760"/>
              <a:gd name="connsiteY103" fmla="*/ 2499360 h 4518660"/>
              <a:gd name="connsiteX104" fmla="*/ 632460 w 3413760"/>
              <a:gd name="connsiteY104" fmla="*/ 2476500 h 4518660"/>
              <a:gd name="connsiteX105" fmla="*/ 678180 w 3413760"/>
              <a:gd name="connsiteY105" fmla="*/ 2400300 h 4518660"/>
              <a:gd name="connsiteX106" fmla="*/ 723900 w 3413760"/>
              <a:gd name="connsiteY106" fmla="*/ 2400300 h 4518660"/>
              <a:gd name="connsiteX107" fmla="*/ 838200 w 3413760"/>
              <a:gd name="connsiteY107" fmla="*/ 2316480 h 4518660"/>
              <a:gd name="connsiteX108" fmla="*/ 853440 w 3413760"/>
              <a:gd name="connsiteY108" fmla="*/ 2240280 h 4518660"/>
              <a:gd name="connsiteX109" fmla="*/ 891540 w 3413760"/>
              <a:gd name="connsiteY109" fmla="*/ 2179320 h 4518660"/>
              <a:gd name="connsiteX110" fmla="*/ 929640 w 3413760"/>
              <a:gd name="connsiteY110" fmla="*/ 2087880 h 4518660"/>
              <a:gd name="connsiteX111" fmla="*/ 1013460 w 3413760"/>
              <a:gd name="connsiteY111" fmla="*/ 2087880 h 4518660"/>
              <a:gd name="connsiteX112" fmla="*/ 1021080 w 3413760"/>
              <a:gd name="connsiteY112" fmla="*/ 2019300 h 4518660"/>
              <a:gd name="connsiteX113" fmla="*/ 1074420 w 3413760"/>
              <a:gd name="connsiteY113" fmla="*/ 2019300 h 4518660"/>
              <a:gd name="connsiteX114" fmla="*/ 1074420 w 3413760"/>
              <a:gd name="connsiteY114" fmla="*/ 1935480 h 4518660"/>
              <a:gd name="connsiteX115" fmla="*/ 944880 w 3413760"/>
              <a:gd name="connsiteY115" fmla="*/ 1844040 h 4518660"/>
              <a:gd name="connsiteX116" fmla="*/ 792480 w 3413760"/>
              <a:gd name="connsiteY116" fmla="*/ 1691640 h 4518660"/>
              <a:gd name="connsiteX117" fmla="*/ 693420 w 3413760"/>
              <a:gd name="connsiteY117" fmla="*/ 1668780 h 4518660"/>
              <a:gd name="connsiteX118" fmla="*/ 662940 w 3413760"/>
              <a:gd name="connsiteY118" fmla="*/ 1600200 h 4518660"/>
              <a:gd name="connsiteX119" fmla="*/ 533400 w 3413760"/>
              <a:gd name="connsiteY119" fmla="*/ 1607820 h 4518660"/>
              <a:gd name="connsiteX120" fmla="*/ 502920 w 3413760"/>
              <a:gd name="connsiteY120" fmla="*/ 1668780 h 4518660"/>
              <a:gd name="connsiteX121" fmla="*/ 563880 w 3413760"/>
              <a:gd name="connsiteY121" fmla="*/ 1744980 h 4518660"/>
              <a:gd name="connsiteX122" fmla="*/ 464820 w 3413760"/>
              <a:gd name="connsiteY122" fmla="*/ 1775460 h 4518660"/>
              <a:gd name="connsiteX123" fmla="*/ 434340 w 3413760"/>
              <a:gd name="connsiteY123" fmla="*/ 1767840 h 4518660"/>
              <a:gd name="connsiteX124" fmla="*/ 396240 w 3413760"/>
              <a:gd name="connsiteY124" fmla="*/ 1813560 h 4518660"/>
              <a:gd name="connsiteX125" fmla="*/ 335280 w 3413760"/>
              <a:gd name="connsiteY125" fmla="*/ 1775460 h 4518660"/>
              <a:gd name="connsiteX126" fmla="*/ 388620 w 3413760"/>
              <a:gd name="connsiteY126" fmla="*/ 1684020 h 4518660"/>
              <a:gd name="connsiteX127" fmla="*/ 388620 w 3413760"/>
              <a:gd name="connsiteY127" fmla="*/ 1600200 h 4518660"/>
              <a:gd name="connsiteX128" fmla="*/ 495300 w 3413760"/>
              <a:gd name="connsiteY128" fmla="*/ 1524000 h 4518660"/>
              <a:gd name="connsiteX129" fmla="*/ 441960 w 3413760"/>
              <a:gd name="connsiteY129" fmla="*/ 1440180 h 4518660"/>
              <a:gd name="connsiteX130" fmla="*/ 426720 w 3413760"/>
              <a:gd name="connsiteY130" fmla="*/ 1333500 h 4518660"/>
              <a:gd name="connsiteX131" fmla="*/ 381000 w 3413760"/>
              <a:gd name="connsiteY131" fmla="*/ 1303020 h 4518660"/>
              <a:gd name="connsiteX132" fmla="*/ 403860 w 3413760"/>
              <a:gd name="connsiteY132" fmla="*/ 1211580 h 4518660"/>
              <a:gd name="connsiteX133" fmla="*/ 391608 w 3413760"/>
              <a:gd name="connsiteY133" fmla="*/ 1197102 h 4518660"/>
              <a:gd name="connsiteX134" fmla="*/ 419100 w 3413760"/>
              <a:gd name="connsiteY134" fmla="*/ 830580 h 4518660"/>
              <a:gd name="connsiteX135" fmla="*/ 328612 w 3413760"/>
              <a:gd name="connsiteY135" fmla="*/ 663892 h 4518660"/>
              <a:gd name="connsiteX136" fmla="*/ 257172 w 3413760"/>
              <a:gd name="connsiteY136" fmla="*/ 606744 h 4518660"/>
              <a:gd name="connsiteX137" fmla="*/ 171448 w 3413760"/>
              <a:gd name="connsiteY137" fmla="*/ 421004 h 4518660"/>
              <a:gd name="connsiteX138" fmla="*/ 176212 w 3413760"/>
              <a:gd name="connsiteY138" fmla="*/ 240030 h 4518660"/>
              <a:gd name="connsiteX139" fmla="*/ 104772 w 3413760"/>
              <a:gd name="connsiteY139" fmla="*/ 201930 h 4518660"/>
              <a:gd name="connsiteX140" fmla="*/ 43340 w 3413760"/>
              <a:gd name="connsiteY140" fmla="*/ 74344 h 4518660"/>
              <a:gd name="connsiteX141" fmla="*/ 49528 w 3413760"/>
              <a:gd name="connsiteY141" fmla="*/ 76200 h 4518660"/>
              <a:gd name="connsiteX142" fmla="*/ 49528 w 3413760"/>
              <a:gd name="connsiteY142" fmla="*/ 15240 h 4518660"/>
              <a:gd name="connsiteX143" fmla="*/ 110488 w 3413760"/>
              <a:gd name="connsiteY143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60420 w 3413760"/>
              <a:gd name="connsiteY38" fmla="*/ 1516380 h 4518660"/>
              <a:gd name="connsiteX39" fmla="*/ 3230880 w 3413760"/>
              <a:gd name="connsiteY39" fmla="*/ 1455420 h 4518660"/>
              <a:gd name="connsiteX40" fmla="*/ 3162300 w 3413760"/>
              <a:gd name="connsiteY40" fmla="*/ 1470660 h 4518660"/>
              <a:gd name="connsiteX41" fmla="*/ 3086100 w 3413760"/>
              <a:gd name="connsiteY41" fmla="*/ 1524000 h 4518660"/>
              <a:gd name="connsiteX42" fmla="*/ 2979420 w 3413760"/>
              <a:gd name="connsiteY42" fmla="*/ 1546860 h 4518660"/>
              <a:gd name="connsiteX43" fmla="*/ 2956560 w 3413760"/>
              <a:gd name="connsiteY43" fmla="*/ 1524000 h 4518660"/>
              <a:gd name="connsiteX44" fmla="*/ 2849880 w 3413760"/>
              <a:gd name="connsiteY44" fmla="*/ 1516380 h 4518660"/>
              <a:gd name="connsiteX45" fmla="*/ 2674620 w 3413760"/>
              <a:gd name="connsiteY45" fmla="*/ 1577340 h 4518660"/>
              <a:gd name="connsiteX46" fmla="*/ 2499360 w 3413760"/>
              <a:gd name="connsiteY46" fmla="*/ 1722120 h 4518660"/>
              <a:gd name="connsiteX47" fmla="*/ 2186940 w 3413760"/>
              <a:gd name="connsiteY47" fmla="*/ 2065020 h 4518660"/>
              <a:gd name="connsiteX48" fmla="*/ 2042160 w 3413760"/>
              <a:gd name="connsiteY48" fmla="*/ 2263140 h 4518660"/>
              <a:gd name="connsiteX49" fmla="*/ 1943100 w 3413760"/>
              <a:gd name="connsiteY49" fmla="*/ 2613660 h 4518660"/>
              <a:gd name="connsiteX50" fmla="*/ 1943100 w 3413760"/>
              <a:gd name="connsiteY50" fmla="*/ 2880360 h 4518660"/>
              <a:gd name="connsiteX51" fmla="*/ 2019300 w 3413760"/>
              <a:gd name="connsiteY51" fmla="*/ 2994660 h 4518660"/>
              <a:gd name="connsiteX52" fmla="*/ 1973580 w 3413760"/>
              <a:gd name="connsiteY52" fmla="*/ 3063240 h 4518660"/>
              <a:gd name="connsiteX53" fmla="*/ 1950720 w 3413760"/>
              <a:gd name="connsiteY53" fmla="*/ 3307080 h 4518660"/>
              <a:gd name="connsiteX54" fmla="*/ 1905000 w 3413760"/>
              <a:gd name="connsiteY54" fmla="*/ 3444240 h 4518660"/>
              <a:gd name="connsiteX55" fmla="*/ 1798320 w 3413760"/>
              <a:gd name="connsiteY55" fmla="*/ 3451860 h 4518660"/>
              <a:gd name="connsiteX56" fmla="*/ 1760220 w 3413760"/>
              <a:gd name="connsiteY56" fmla="*/ 3535680 h 4518660"/>
              <a:gd name="connsiteX57" fmla="*/ 1638300 w 3413760"/>
              <a:gd name="connsiteY57" fmla="*/ 3573780 h 4518660"/>
              <a:gd name="connsiteX58" fmla="*/ 1600200 w 3413760"/>
              <a:gd name="connsiteY58" fmla="*/ 3627120 h 4518660"/>
              <a:gd name="connsiteX59" fmla="*/ 1516380 w 3413760"/>
              <a:gd name="connsiteY59" fmla="*/ 3634740 h 4518660"/>
              <a:gd name="connsiteX60" fmla="*/ 1485900 w 3413760"/>
              <a:gd name="connsiteY60" fmla="*/ 3688080 h 4518660"/>
              <a:gd name="connsiteX61" fmla="*/ 1371600 w 3413760"/>
              <a:gd name="connsiteY61" fmla="*/ 3710940 h 4518660"/>
              <a:gd name="connsiteX62" fmla="*/ 1341120 w 3413760"/>
              <a:gd name="connsiteY62" fmla="*/ 3680460 h 4518660"/>
              <a:gd name="connsiteX63" fmla="*/ 1226820 w 3413760"/>
              <a:gd name="connsiteY63" fmla="*/ 3665220 h 4518660"/>
              <a:gd name="connsiteX64" fmla="*/ 1066800 w 3413760"/>
              <a:gd name="connsiteY64" fmla="*/ 3710940 h 4518660"/>
              <a:gd name="connsiteX65" fmla="*/ 1066800 w 3413760"/>
              <a:gd name="connsiteY65" fmla="*/ 3802380 h 4518660"/>
              <a:gd name="connsiteX66" fmla="*/ 960120 w 3413760"/>
              <a:gd name="connsiteY66" fmla="*/ 3909060 h 4518660"/>
              <a:gd name="connsiteX67" fmla="*/ 815340 w 3413760"/>
              <a:gd name="connsiteY67" fmla="*/ 3954780 h 4518660"/>
              <a:gd name="connsiteX68" fmla="*/ 662940 w 3413760"/>
              <a:gd name="connsiteY68" fmla="*/ 4130040 h 4518660"/>
              <a:gd name="connsiteX69" fmla="*/ 624840 w 3413760"/>
              <a:gd name="connsiteY69" fmla="*/ 4366260 h 4518660"/>
              <a:gd name="connsiteX70" fmla="*/ 525780 w 3413760"/>
              <a:gd name="connsiteY70" fmla="*/ 4503420 h 4518660"/>
              <a:gd name="connsiteX71" fmla="*/ 403860 w 3413760"/>
              <a:gd name="connsiteY71" fmla="*/ 4518660 h 4518660"/>
              <a:gd name="connsiteX72" fmla="*/ 198120 w 3413760"/>
              <a:gd name="connsiteY72" fmla="*/ 4465320 h 4518660"/>
              <a:gd name="connsiteX73" fmla="*/ 198120 w 3413760"/>
              <a:gd name="connsiteY73" fmla="*/ 4358640 h 4518660"/>
              <a:gd name="connsiteX74" fmla="*/ 60960 w 3413760"/>
              <a:gd name="connsiteY74" fmla="*/ 4312920 h 4518660"/>
              <a:gd name="connsiteX75" fmla="*/ 0 w 3413760"/>
              <a:gd name="connsiteY75" fmla="*/ 4267200 h 4518660"/>
              <a:gd name="connsiteX76" fmla="*/ 0 w 3413760"/>
              <a:gd name="connsiteY76" fmla="*/ 4221480 h 4518660"/>
              <a:gd name="connsiteX77" fmla="*/ 99060 w 3413760"/>
              <a:gd name="connsiteY77" fmla="*/ 4229100 h 4518660"/>
              <a:gd name="connsiteX78" fmla="*/ 175260 w 3413760"/>
              <a:gd name="connsiteY78" fmla="*/ 4206240 h 4518660"/>
              <a:gd name="connsiteX79" fmla="*/ 205740 w 3413760"/>
              <a:gd name="connsiteY79" fmla="*/ 4175760 h 4518660"/>
              <a:gd name="connsiteX80" fmla="*/ 297180 w 3413760"/>
              <a:gd name="connsiteY80" fmla="*/ 4175760 h 4518660"/>
              <a:gd name="connsiteX81" fmla="*/ 297180 w 3413760"/>
              <a:gd name="connsiteY81" fmla="*/ 4099560 h 4518660"/>
              <a:gd name="connsiteX82" fmla="*/ 205740 w 3413760"/>
              <a:gd name="connsiteY82" fmla="*/ 4000500 h 4518660"/>
              <a:gd name="connsiteX83" fmla="*/ 198120 w 3413760"/>
              <a:gd name="connsiteY83" fmla="*/ 3886200 h 4518660"/>
              <a:gd name="connsiteX84" fmla="*/ 236220 w 3413760"/>
              <a:gd name="connsiteY84" fmla="*/ 3802380 h 4518660"/>
              <a:gd name="connsiteX85" fmla="*/ 198120 w 3413760"/>
              <a:gd name="connsiteY85" fmla="*/ 3733800 h 4518660"/>
              <a:gd name="connsiteX86" fmla="*/ 213360 w 3413760"/>
              <a:gd name="connsiteY86" fmla="*/ 3657600 h 4518660"/>
              <a:gd name="connsiteX87" fmla="*/ 205740 w 3413760"/>
              <a:gd name="connsiteY87" fmla="*/ 3611880 h 4518660"/>
              <a:gd name="connsiteX88" fmla="*/ 182880 w 3413760"/>
              <a:gd name="connsiteY88" fmla="*/ 3489960 h 4518660"/>
              <a:gd name="connsiteX89" fmla="*/ 205740 w 3413760"/>
              <a:gd name="connsiteY89" fmla="*/ 3368040 h 4518660"/>
              <a:gd name="connsiteX90" fmla="*/ 335280 w 3413760"/>
              <a:gd name="connsiteY90" fmla="*/ 3307080 h 4518660"/>
              <a:gd name="connsiteX91" fmla="*/ 327660 w 3413760"/>
              <a:gd name="connsiteY91" fmla="*/ 3200400 h 4518660"/>
              <a:gd name="connsiteX92" fmla="*/ 274320 w 3413760"/>
              <a:gd name="connsiteY92" fmla="*/ 3108960 h 4518660"/>
              <a:gd name="connsiteX93" fmla="*/ 274320 w 3413760"/>
              <a:gd name="connsiteY93" fmla="*/ 3055620 h 4518660"/>
              <a:gd name="connsiteX94" fmla="*/ 160020 w 3413760"/>
              <a:gd name="connsiteY94" fmla="*/ 2979420 h 4518660"/>
              <a:gd name="connsiteX95" fmla="*/ 198120 w 3413760"/>
              <a:gd name="connsiteY95" fmla="*/ 2903220 h 4518660"/>
              <a:gd name="connsiteX96" fmla="*/ 213360 w 3413760"/>
              <a:gd name="connsiteY96" fmla="*/ 2849880 h 4518660"/>
              <a:gd name="connsiteX97" fmla="*/ 304800 w 3413760"/>
              <a:gd name="connsiteY97" fmla="*/ 2735580 h 4518660"/>
              <a:gd name="connsiteX98" fmla="*/ 430053 w 3413760"/>
              <a:gd name="connsiteY98" fmla="*/ 2738437 h 4518660"/>
              <a:gd name="connsiteX99" fmla="*/ 488854 w 3413760"/>
              <a:gd name="connsiteY99" fmla="*/ 2691828 h 4518660"/>
              <a:gd name="connsiteX100" fmla="*/ 441960 w 3413760"/>
              <a:gd name="connsiteY100" fmla="*/ 2667000 h 4518660"/>
              <a:gd name="connsiteX101" fmla="*/ 434340 w 3413760"/>
              <a:gd name="connsiteY101" fmla="*/ 2567940 h 4518660"/>
              <a:gd name="connsiteX102" fmla="*/ 472440 w 3413760"/>
              <a:gd name="connsiteY102" fmla="*/ 2499360 h 4518660"/>
              <a:gd name="connsiteX103" fmla="*/ 632460 w 3413760"/>
              <a:gd name="connsiteY103" fmla="*/ 2476500 h 4518660"/>
              <a:gd name="connsiteX104" fmla="*/ 678180 w 3413760"/>
              <a:gd name="connsiteY104" fmla="*/ 2400300 h 4518660"/>
              <a:gd name="connsiteX105" fmla="*/ 723900 w 3413760"/>
              <a:gd name="connsiteY105" fmla="*/ 2400300 h 4518660"/>
              <a:gd name="connsiteX106" fmla="*/ 838200 w 3413760"/>
              <a:gd name="connsiteY106" fmla="*/ 2316480 h 4518660"/>
              <a:gd name="connsiteX107" fmla="*/ 853440 w 3413760"/>
              <a:gd name="connsiteY107" fmla="*/ 2240280 h 4518660"/>
              <a:gd name="connsiteX108" fmla="*/ 891540 w 3413760"/>
              <a:gd name="connsiteY108" fmla="*/ 2179320 h 4518660"/>
              <a:gd name="connsiteX109" fmla="*/ 929640 w 3413760"/>
              <a:gd name="connsiteY109" fmla="*/ 2087880 h 4518660"/>
              <a:gd name="connsiteX110" fmla="*/ 1013460 w 3413760"/>
              <a:gd name="connsiteY110" fmla="*/ 2087880 h 4518660"/>
              <a:gd name="connsiteX111" fmla="*/ 1021080 w 3413760"/>
              <a:gd name="connsiteY111" fmla="*/ 2019300 h 4518660"/>
              <a:gd name="connsiteX112" fmla="*/ 1074420 w 3413760"/>
              <a:gd name="connsiteY112" fmla="*/ 2019300 h 4518660"/>
              <a:gd name="connsiteX113" fmla="*/ 1074420 w 3413760"/>
              <a:gd name="connsiteY113" fmla="*/ 1935480 h 4518660"/>
              <a:gd name="connsiteX114" fmla="*/ 944880 w 3413760"/>
              <a:gd name="connsiteY114" fmla="*/ 1844040 h 4518660"/>
              <a:gd name="connsiteX115" fmla="*/ 792480 w 3413760"/>
              <a:gd name="connsiteY115" fmla="*/ 1691640 h 4518660"/>
              <a:gd name="connsiteX116" fmla="*/ 693420 w 3413760"/>
              <a:gd name="connsiteY116" fmla="*/ 1668780 h 4518660"/>
              <a:gd name="connsiteX117" fmla="*/ 662940 w 3413760"/>
              <a:gd name="connsiteY117" fmla="*/ 1600200 h 4518660"/>
              <a:gd name="connsiteX118" fmla="*/ 533400 w 3413760"/>
              <a:gd name="connsiteY118" fmla="*/ 1607820 h 4518660"/>
              <a:gd name="connsiteX119" fmla="*/ 502920 w 3413760"/>
              <a:gd name="connsiteY119" fmla="*/ 1668780 h 4518660"/>
              <a:gd name="connsiteX120" fmla="*/ 563880 w 3413760"/>
              <a:gd name="connsiteY120" fmla="*/ 1744980 h 4518660"/>
              <a:gd name="connsiteX121" fmla="*/ 464820 w 3413760"/>
              <a:gd name="connsiteY121" fmla="*/ 1775460 h 4518660"/>
              <a:gd name="connsiteX122" fmla="*/ 434340 w 3413760"/>
              <a:gd name="connsiteY122" fmla="*/ 1767840 h 4518660"/>
              <a:gd name="connsiteX123" fmla="*/ 396240 w 3413760"/>
              <a:gd name="connsiteY123" fmla="*/ 1813560 h 4518660"/>
              <a:gd name="connsiteX124" fmla="*/ 335280 w 3413760"/>
              <a:gd name="connsiteY124" fmla="*/ 1775460 h 4518660"/>
              <a:gd name="connsiteX125" fmla="*/ 388620 w 3413760"/>
              <a:gd name="connsiteY125" fmla="*/ 1684020 h 4518660"/>
              <a:gd name="connsiteX126" fmla="*/ 388620 w 3413760"/>
              <a:gd name="connsiteY126" fmla="*/ 1600200 h 4518660"/>
              <a:gd name="connsiteX127" fmla="*/ 495300 w 3413760"/>
              <a:gd name="connsiteY127" fmla="*/ 1524000 h 4518660"/>
              <a:gd name="connsiteX128" fmla="*/ 441960 w 3413760"/>
              <a:gd name="connsiteY128" fmla="*/ 1440180 h 4518660"/>
              <a:gd name="connsiteX129" fmla="*/ 426720 w 3413760"/>
              <a:gd name="connsiteY129" fmla="*/ 1333500 h 4518660"/>
              <a:gd name="connsiteX130" fmla="*/ 381000 w 3413760"/>
              <a:gd name="connsiteY130" fmla="*/ 1303020 h 4518660"/>
              <a:gd name="connsiteX131" fmla="*/ 403860 w 3413760"/>
              <a:gd name="connsiteY131" fmla="*/ 1211580 h 4518660"/>
              <a:gd name="connsiteX132" fmla="*/ 391608 w 3413760"/>
              <a:gd name="connsiteY132" fmla="*/ 1197102 h 4518660"/>
              <a:gd name="connsiteX133" fmla="*/ 419100 w 3413760"/>
              <a:gd name="connsiteY133" fmla="*/ 830580 h 4518660"/>
              <a:gd name="connsiteX134" fmla="*/ 328612 w 3413760"/>
              <a:gd name="connsiteY134" fmla="*/ 663892 h 4518660"/>
              <a:gd name="connsiteX135" fmla="*/ 257172 w 3413760"/>
              <a:gd name="connsiteY135" fmla="*/ 606744 h 4518660"/>
              <a:gd name="connsiteX136" fmla="*/ 171448 w 3413760"/>
              <a:gd name="connsiteY136" fmla="*/ 421004 h 4518660"/>
              <a:gd name="connsiteX137" fmla="*/ 176212 w 3413760"/>
              <a:gd name="connsiteY137" fmla="*/ 240030 h 4518660"/>
              <a:gd name="connsiteX138" fmla="*/ 104772 w 3413760"/>
              <a:gd name="connsiteY138" fmla="*/ 201930 h 4518660"/>
              <a:gd name="connsiteX139" fmla="*/ 43340 w 3413760"/>
              <a:gd name="connsiteY139" fmla="*/ 74344 h 4518660"/>
              <a:gd name="connsiteX140" fmla="*/ 49528 w 3413760"/>
              <a:gd name="connsiteY140" fmla="*/ 76200 h 4518660"/>
              <a:gd name="connsiteX141" fmla="*/ 49528 w 3413760"/>
              <a:gd name="connsiteY141" fmla="*/ 15240 h 4518660"/>
              <a:gd name="connsiteX142" fmla="*/ 110488 w 3413760"/>
              <a:gd name="connsiteY142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413760 w 3413760"/>
              <a:gd name="connsiteY36" fmla="*/ 1371600 h 4518660"/>
              <a:gd name="connsiteX37" fmla="*/ 3360420 w 3413760"/>
              <a:gd name="connsiteY37" fmla="*/ 1516380 h 4518660"/>
              <a:gd name="connsiteX38" fmla="*/ 3230880 w 3413760"/>
              <a:gd name="connsiteY38" fmla="*/ 1455420 h 4518660"/>
              <a:gd name="connsiteX39" fmla="*/ 3162300 w 3413760"/>
              <a:gd name="connsiteY39" fmla="*/ 1470660 h 4518660"/>
              <a:gd name="connsiteX40" fmla="*/ 3086100 w 3413760"/>
              <a:gd name="connsiteY40" fmla="*/ 1524000 h 4518660"/>
              <a:gd name="connsiteX41" fmla="*/ 2979420 w 3413760"/>
              <a:gd name="connsiteY41" fmla="*/ 1546860 h 4518660"/>
              <a:gd name="connsiteX42" fmla="*/ 2956560 w 3413760"/>
              <a:gd name="connsiteY42" fmla="*/ 1524000 h 4518660"/>
              <a:gd name="connsiteX43" fmla="*/ 2849880 w 3413760"/>
              <a:gd name="connsiteY43" fmla="*/ 1516380 h 4518660"/>
              <a:gd name="connsiteX44" fmla="*/ 2674620 w 3413760"/>
              <a:gd name="connsiteY44" fmla="*/ 1577340 h 4518660"/>
              <a:gd name="connsiteX45" fmla="*/ 2499360 w 3413760"/>
              <a:gd name="connsiteY45" fmla="*/ 1722120 h 4518660"/>
              <a:gd name="connsiteX46" fmla="*/ 2186940 w 3413760"/>
              <a:gd name="connsiteY46" fmla="*/ 2065020 h 4518660"/>
              <a:gd name="connsiteX47" fmla="*/ 2042160 w 3413760"/>
              <a:gd name="connsiteY47" fmla="*/ 2263140 h 4518660"/>
              <a:gd name="connsiteX48" fmla="*/ 1943100 w 3413760"/>
              <a:gd name="connsiteY48" fmla="*/ 2613660 h 4518660"/>
              <a:gd name="connsiteX49" fmla="*/ 1943100 w 3413760"/>
              <a:gd name="connsiteY49" fmla="*/ 2880360 h 4518660"/>
              <a:gd name="connsiteX50" fmla="*/ 2019300 w 3413760"/>
              <a:gd name="connsiteY50" fmla="*/ 2994660 h 4518660"/>
              <a:gd name="connsiteX51" fmla="*/ 1973580 w 3413760"/>
              <a:gd name="connsiteY51" fmla="*/ 3063240 h 4518660"/>
              <a:gd name="connsiteX52" fmla="*/ 1950720 w 3413760"/>
              <a:gd name="connsiteY52" fmla="*/ 3307080 h 4518660"/>
              <a:gd name="connsiteX53" fmla="*/ 1905000 w 3413760"/>
              <a:gd name="connsiteY53" fmla="*/ 3444240 h 4518660"/>
              <a:gd name="connsiteX54" fmla="*/ 1798320 w 3413760"/>
              <a:gd name="connsiteY54" fmla="*/ 3451860 h 4518660"/>
              <a:gd name="connsiteX55" fmla="*/ 1760220 w 3413760"/>
              <a:gd name="connsiteY55" fmla="*/ 3535680 h 4518660"/>
              <a:gd name="connsiteX56" fmla="*/ 1638300 w 3413760"/>
              <a:gd name="connsiteY56" fmla="*/ 3573780 h 4518660"/>
              <a:gd name="connsiteX57" fmla="*/ 1600200 w 3413760"/>
              <a:gd name="connsiteY57" fmla="*/ 3627120 h 4518660"/>
              <a:gd name="connsiteX58" fmla="*/ 1516380 w 3413760"/>
              <a:gd name="connsiteY58" fmla="*/ 3634740 h 4518660"/>
              <a:gd name="connsiteX59" fmla="*/ 1485900 w 3413760"/>
              <a:gd name="connsiteY59" fmla="*/ 3688080 h 4518660"/>
              <a:gd name="connsiteX60" fmla="*/ 1371600 w 3413760"/>
              <a:gd name="connsiteY60" fmla="*/ 3710940 h 4518660"/>
              <a:gd name="connsiteX61" fmla="*/ 1341120 w 3413760"/>
              <a:gd name="connsiteY61" fmla="*/ 3680460 h 4518660"/>
              <a:gd name="connsiteX62" fmla="*/ 1226820 w 3413760"/>
              <a:gd name="connsiteY62" fmla="*/ 3665220 h 4518660"/>
              <a:gd name="connsiteX63" fmla="*/ 1066800 w 3413760"/>
              <a:gd name="connsiteY63" fmla="*/ 3710940 h 4518660"/>
              <a:gd name="connsiteX64" fmla="*/ 1066800 w 3413760"/>
              <a:gd name="connsiteY64" fmla="*/ 3802380 h 4518660"/>
              <a:gd name="connsiteX65" fmla="*/ 960120 w 3413760"/>
              <a:gd name="connsiteY65" fmla="*/ 3909060 h 4518660"/>
              <a:gd name="connsiteX66" fmla="*/ 815340 w 3413760"/>
              <a:gd name="connsiteY66" fmla="*/ 3954780 h 4518660"/>
              <a:gd name="connsiteX67" fmla="*/ 662940 w 3413760"/>
              <a:gd name="connsiteY67" fmla="*/ 4130040 h 4518660"/>
              <a:gd name="connsiteX68" fmla="*/ 624840 w 3413760"/>
              <a:gd name="connsiteY68" fmla="*/ 4366260 h 4518660"/>
              <a:gd name="connsiteX69" fmla="*/ 525780 w 3413760"/>
              <a:gd name="connsiteY69" fmla="*/ 4503420 h 4518660"/>
              <a:gd name="connsiteX70" fmla="*/ 403860 w 3413760"/>
              <a:gd name="connsiteY70" fmla="*/ 4518660 h 4518660"/>
              <a:gd name="connsiteX71" fmla="*/ 198120 w 3413760"/>
              <a:gd name="connsiteY71" fmla="*/ 4465320 h 4518660"/>
              <a:gd name="connsiteX72" fmla="*/ 198120 w 3413760"/>
              <a:gd name="connsiteY72" fmla="*/ 4358640 h 4518660"/>
              <a:gd name="connsiteX73" fmla="*/ 60960 w 3413760"/>
              <a:gd name="connsiteY73" fmla="*/ 4312920 h 4518660"/>
              <a:gd name="connsiteX74" fmla="*/ 0 w 3413760"/>
              <a:gd name="connsiteY74" fmla="*/ 4267200 h 4518660"/>
              <a:gd name="connsiteX75" fmla="*/ 0 w 3413760"/>
              <a:gd name="connsiteY75" fmla="*/ 4221480 h 4518660"/>
              <a:gd name="connsiteX76" fmla="*/ 99060 w 3413760"/>
              <a:gd name="connsiteY76" fmla="*/ 4229100 h 4518660"/>
              <a:gd name="connsiteX77" fmla="*/ 175260 w 3413760"/>
              <a:gd name="connsiteY77" fmla="*/ 4206240 h 4518660"/>
              <a:gd name="connsiteX78" fmla="*/ 205740 w 3413760"/>
              <a:gd name="connsiteY78" fmla="*/ 4175760 h 4518660"/>
              <a:gd name="connsiteX79" fmla="*/ 297180 w 3413760"/>
              <a:gd name="connsiteY79" fmla="*/ 4175760 h 4518660"/>
              <a:gd name="connsiteX80" fmla="*/ 297180 w 3413760"/>
              <a:gd name="connsiteY80" fmla="*/ 4099560 h 4518660"/>
              <a:gd name="connsiteX81" fmla="*/ 205740 w 3413760"/>
              <a:gd name="connsiteY81" fmla="*/ 4000500 h 4518660"/>
              <a:gd name="connsiteX82" fmla="*/ 198120 w 3413760"/>
              <a:gd name="connsiteY82" fmla="*/ 3886200 h 4518660"/>
              <a:gd name="connsiteX83" fmla="*/ 236220 w 3413760"/>
              <a:gd name="connsiteY83" fmla="*/ 3802380 h 4518660"/>
              <a:gd name="connsiteX84" fmla="*/ 198120 w 3413760"/>
              <a:gd name="connsiteY84" fmla="*/ 3733800 h 4518660"/>
              <a:gd name="connsiteX85" fmla="*/ 213360 w 3413760"/>
              <a:gd name="connsiteY85" fmla="*/ 3657600 h 4518660"/>
              <a:gd name="connsiteX86" fmla="*/ 205740 w 3413760"/>
              <a:gd name="connsiteY86" fmla="*/ 3611880 h 4518660"/>
              <a:gd name="connsiteX87" fmla="*/ 182880 w 3413760"/>
              <a:gd name="connsiteY87" fmla="*/ 3489960 h 4518660"/>
              <a:gd name="connsiteX88" fmla="*/ 205740 w 3413760"/>
              <a:gd name="connsiteY88" fmla="*/ 3368040 h 4518660"/>
              <a:gd name="connsiteX89" fmla="*/ 335280 w 3413760"/>
              <a:gd name="connsiteY89" fmla="*/ 3307080 h 4518660"/>
              <a:gd name="connsiteX90" fmla="*/ 327660 w 3413760"/>
              <a:gd name="connsiteY90" fmla="*/ 3200400 h 4518660"/>
              <a:gd name="connsiteX91" fmla="*/ 274320 w 3413760"/>
              <a:gd name="connsiteY91" fmla="*/ 3108960 h 4518660"/>
              <a:gd name="connsiteX92" fmla="*/ 274320 w 3413760"/>
              <a:gd name="connsiteY92" fmla="*/ 3055620 h 4518660"/>
              <a:gd name="connsiteX93" fmla="*/ 160020 w 3413760"/>
              <a:gd name="connsiteY93" fmla="*/ 2979420 h 4518660"/>
              <a:gd name="connsiteX94" fmla="*/ 198120 w 3413760"/>
              <a:gd name="connsiteY94" fmla="*/ 2903220 h 4518660"/>
              <a:gd name="connsiteX95" fmla="*/ 213360 w 3413760"/>
              <a:gd name="connsiteY95" fmla="*/ 2849880 h 4518660"/>
              <a:gd name="connsiteX96" fmla="*/ 304800 w 3413760"/>
              <a:gd name="connsiteY96" fmla="*/ 2735580 h 4518660"/>
              <a:gd name="connsiteX97" fmla="*/ 430053 w 3413760"/>
              <a:gd name="connsiteY97" fmla="*/ 2738437 h 4518660"/>
              <a:gd name="connsiteX98" fmla="*/ 488854 w 3413760"/>
              <a:gd name="connsiteY98" fmla="*/ 2691828 h 4518660"/>
              <a:gd name="connsiteX99" fmla="*/ 441960 w 3413760"/>
              <a:gd name="connsiteY99" fmla="*/ 2667000 h 4518660"/>
              <a:gd name="connsiteX100" fmla="*/ 434340 w 3413760"/>
              <a:gd name="connsiteY100" fmla="*/ 2567940 h 4518660"/>
              <a:gd name="connsiteX101" fmla="*/ 472440 w 3413760"/>
              <a:gd name="connsiteY101" fmla="*/ 2499360 h 4518660"/>
              <a:gd name="connsiteX102" fmla="*/ 632460 w 3413760"/>
              <a:gd name="connsiteY102" fmla="*/ 2476500 h 4518660"/>
              <a:gd name="connsiteX103" fmla="*/ 678180 w 3413760"/>
              <a:gd name="connsiteY103" fmla="*/ 2400300 h 4518660"/>
              <a:gd name="connsiteX104" fmla="*/ 723900 w 3413760"/>
              <a:gd name="connsiteY104" fmla="*/ 2400300 h 4518660"/>
              <a:gd name="connsiteX105" fmla="*/ 838200 w 3413760"/>
              <a:gd name="connsiteY105" fmla="*/ 2316480 h 4518660"/>
              <a:gd name="connsiteX106" fmla="*/ 853440 w 3413760"/>
              <a:gd name="connsiteY106" fmla="*/ 2240280 h 4518660"/>
              <a:gd name="connsiteX107" fmla="*/ 891540 w 3413760"/>
              <a:gd name="connsiteY107" fmla="*/ 2179320 h 4518660"/>
              <a:gd name="connsiteX108" fmla="*/ 929640 w 3413760"/>
              <a:gd name="connsiteY108" fmla="*/ 2087880 h 4518660"/>
              <a:gd name="connsiteX109" fmla="*/ 1013460 w 3413760"/>
              <a:gd name="connsiteY109" fmla="*/ 2087880 h 4518660"/>
              <a:gd name="connsiteX110" fmla="*/ 1021080 w 3413760"/>
              <a:gd name="connsiteY110" fmla="*/ 2019300 h 4518660"/>
              <a:gd name="connsiteX111" fmla="*/ 1074420 w 3413760"/>
              <a:gd name="connsiteY111" fmla="*/ 2019300 h 4518660"/>
              <a:gd name="connsiteX112" fmla="*/ 1074420 w 3413760"/>
              <a:gd name="connsiteY112" fmla="*/ 1935480 h 4518660"/>
              <a:gd name="connsiteX113" fmla="*/ 944880 w 3413760"/>
              <a:gd name="connsiteY113" fmla="*/ 1844040 h 4518660"/>
              <a:gd name="connsiteX114" fmla="*/ 792480 w 3413760"/>
              <a:gd name="connsiteY114" fmla="*/ 1691640 h 4518660"/>
              <a:gd name="connsiteX115" fmla="*/ 693420 w 3413760"/>
              <a:gd name="connsiteY115" fmla="*/ 1668780 h 4518660"/>
              <a:gd name="connsiteX116" fmla="*/ 662940 w 3413760"/>
              <a:gd name="connsiteY116" fmla="*/ 1600200 h 4518660"/>
              <a:gd name="connsiteX117" fmla="*/ 533400 w 3413760"/>
              <a:gd name="connsiteY117" fmla="*/ 1607820 h 4518660"/>
              <a:gd name="connsiteX118" fmla="*/ 502920 w 3413760"/>
              <a:gd name="connsiteY118" fmla="*/ 1668780 h 4518660"/>
              <a:gd name="connsiteX119" fmla="*/ 563880 w 3413760"/>
              <a:gd name="connsiteY119" fmla="*/ 1744980 h 4518660"/>
              <a:gd name="connsiteX120" fmla="*/ 464820 w 3413760"/>
              <a:gd name="connsiteY120" fmla="*/ 1775460 h 4518660"/>
              <a:gd name="connsiteX121" fmla="*/ 434340 w 3413760"/>
              <a:gd name="connsiteY121" fmla="*/ 1767840 h 4518660"/>
              <a:gd name="connsiteX122" fmla="*/ 396240 w 3413760"/>
              <a:gd name="connsiteY122" fmla="*/ 1813560 h 4518660"/>
              <a:gd name="connsiteX123" fmla="*/ 335280 w 3413760"/>
              <a:gd name="connsiteY123" fmla="*/ 1775460 h 4518660"/>
              <a:gd name="connsiteX124" fmla="*/ 388620 w 3413760"/>
              <a:gd name="connsiteY124" fmla="*/ 1684020 h 4518660"/>
              <a:gd name="connsiteX125" fmla="*/ 388620 w 3413760"/>
              <a:gd name="connsiteY125" fmla="*/ 1600200 h 4518660"/>
              <a:gd name="connsiteX126" fmla="*/ 495300 w 3413760"/>
              <a:gd name="connsiteY126" fmla="*/ 1524000 h 4518660"/>
              <a:gd name="connsiteX127" fmla="*/ 441960 w 3413760"/>
              <a:gd name="connsiteY127" fmla="*/ 1440180 h 4518660"/>
              <a:gd name="connsiteX128" fmla="*/ 426720 w 3413760"/>
              <a:gd name="connsiteY128" fmla="*/ 1333500 h 4518660"/>
              <a:gd name="connsiteX129" fmla="*/ 381000 w 3413760"/>
              <a:gd name="connsiteY129" fmla="*/ 1303020 h 4518660"/>
              <a:gd name="connsiteX130" fmla="*/ 403860 w 3413760"/>
              <a:gd name="connsiteY130" fmla="*/ 1211580 h 4518660"/>
              <a:gd name="connsiteX131" fmla="*/ 391608 w 3413760"/>
              <a:gd name="connsiteY131" fmla="*/ 1197102 h 4518660"/>
              <a:gd name="connsiteX132" fmla="*/ 419100 w 3413760"/>
              <a:gd name="connsiteY132" fmla="*/ 830580 h 4518660"/>
              <a:gd name="connsiteX133" fmla="*/ 328612 w 3413760"/>
              <a:gd name="connsiteY133" fmla="*/ 663892 h 4518660"/>
              <a:gd name="connsiteX134" fmla="*/ 257172 w 3413760"/>
              <a:gd name="connsiteY134" fmla="*/ 606744 h 4518660"/>
              <a:gd name="connsiteX135" fmla="*/ 171448 w 3413760"/>
              <a:gd name="connsiteY135" fmla="*/ 421004 h 4518660"/>
              <a:gd name="connsiteX136" fmla="*/ 176212 w 3413760"/>
              <a:gd name="connsiteY136" fmla="*/ 240030 h 4518660"/>
              <a:gd name="connsiteX137" fmla="*/ 104772 w 3413760"/>
              <a:gd name="connsiteY137" fmla="*/ 201930 h 4518660"/>
              <a:gd name="connsiteX138" fmla="*/ 43340 w 3413760"/>
              <a:gd name="connsiteY138" fmla="*/ 74344 h 4518660"/>
              <a:gd name="connsiteX139" fmla="*/ 49528 w 3413760"/>
              <a:gd name="connsiteY139" fmla="*/ 76200 h 4518660"/>
              <a:gd name="connsiteX140" fmla="*/ 49528 w 3413760"/>
              <a:gd name="connsiteY140" fmla="*/ 15240 h 4518660"/>
              <a:gd name="connsiteX141" fmla="*/ 110488 w 3413760"/>
              <a:gd name="connsiteY141" fmla="*/ 0 h 4518660"/>
              <a:gd name="connsiteX0" fmla="*/ 110488 w 3360419"/>
              <a:gd name="connsiteY0" fmla="*/ 0 h 4518660"/>
              <a:gd name="connsiteX1" fmla="*/ 179068 w 3360419"/>
              <a:gd name="connsiteY1" fmla="*/ 152400 h 4518660"/>
              <a:gd name="connsiteX2" fmla="*/ 255268 w 3360419"/>
              <a:gd name="connsiteY2" fmla="*/ 243840 h 4518660"/>
              <a:gd name="connsiteX3" fmla="*/ 346708 w 3360419"/>
              <a:gd name="connsiteY3" fmla="*/ 304800 h 4518660"/>
              <a:gd name="connsiteX4" fmla="*/ 407668 w 3360419"/>
              <a:gd name="connsiteY4" fmla="*/ 472440 h 4518660"/>
              <a:gd name="connsiteX5" fmla="*/ 521968 w 3360419"/>
              <a:gd name="connsiteY5" fmla="*/ 502920 h 4518660"/>
              <a:gd name="connsiteX6" fmla="*/ 529588 w 3360419"/>
              <a:gd name="connsiteY6" fmla="*/ 609600 h 4518660"/>
              <a:gd name="connsiteX7" fmla="*/ 727708 w 3360419"/>
              <a:gd name="connsiteY7" fmla="*/ 746760 h 4518660"/>
              <a:gd name="connsiteX8" fmla="*/ 781048 w 3360419"/>
              <a:gd name="connsiteY8" fmla="*/ 723900 h 4518660"/>
              <a:gd name="connsiteX9" fmla="*/ 956308 w 3360419"/>
              <a:gd name="connsiteY9" fmla="*/ 822960 h 4518660"/>
              <a:gd name="connsiteX10" fmla="*/ 1032508 w 3360419"/>
              <a:gd name="connsiteY10" fmla="*/ 822960 h 4518660"/>
              <a:gd name="connsiteX11" fmla="*/ 1116328 w 3360419"/>
              <a:gd name="connsiteY11" fmla="*/ 845820 h 4518660"/>
              <a:gd name="connsiteX12" fmla="*/ 1192528 w 3360419"/>
              <a:gd name="connsiteY12" fmla="*/ 975360 h 4518660"/>
              <a:gd name="connsiteX13" fmla="*/ 1337308 w 3360419"/>
              <a:gd name="connsiteY13" fmla="*/ 906780 h 4518660"/>
              <a:gd name="connsiteX14" fmla="*/ 1398268 w 3360419"/>
              <a:gd name="connsiteY14" fmla="*/ 914400 h 4518660"/>
              <a:gd name="connsiteX15" fmla="*/ 1482088 w 3360419"/>
              <a:gd name="connsiteY15" fmla="*/ 914400 h 4518660"/>
              <a:gd name="connsiteX16" fmla="*/ 1550668 w 3360419"/>
              <a:gd name="connsiteY16" fmla="*/ 861060 h 4518660"/>
              <a:gd name="connsiteX17" fmla="*/ 1604008 w 3360419"/>
              <a:gd name="connsiteY17" fmla="*/ 861060 h 4518660"/>
              <a:gd name="connsiteX18" fmla="*/ 1657348 w 3360419"/>
              <a:gd name="connsiteY18" fmla="*/ 883920 h 4518660"/>
              <a:gd name="connsiteX19" fmla="*/ 1764028 w 3360419"/>
              <a:gd name="connsiteY19" fmla="*/ 883920 h 4518660"/>
              <a:gd name="connsiteX20" fmla="*/ 1817368 w 3360419"/>
              <a:gd name="connsiteY20" fmla="*/ 762000 h 4518660"/>
              <a:gd name="connsiteX21" fmla="*/ 1962148 w 3360419"/>
              <a:gd name="connsiteY21" fmla="*/ 731520 h 4518660"/>
              <a:gd name="connsiteX22" fmla="*/ 2061208 w 3360419"/>
              <a:gd name="connsiteY22" fmla="*/ 731520 h 4518660"/>
              <a:gd name="connsiteX23" fmla="*/ 2129788 w 3360419"/>
              <a:gd name="connsiteY23" fmla="*/ 662940 h 4518660"/>
              <a:gd name="connsiteX24" fmla="*/ 2228848 w 3360419"/>
              <a:gd name="connsiteY24" fmla="*/ 739140 h 4518660"/>
              <a:gd name="connsiteX25" fmla="*/ 2228848 w 3360419"/>
              <a:gd name="connsiteY25" fmla="*/ 647700 h 4518660"/>
              <a:gd name="connsiteX26" fmla="*/ 2282188 w 3360419"/>
              <a:gd name="connsiteY26" fmla="*/ 548640 h 4518660"/>
              <a:gd name="connsiteX27" fmla="*/ 2556508 w 3360419"/>
              <a:gd name="connsiteY27" fmla="*/ 723900 h 4518660"/>
              <a:gd name="connsiteX28" fmla="*/ 2670808 w 3360419"/>
              <a:gd name="connsiteY28" fmla="*/ 914400 h 4518660"/>
              <a:gd name="connsiteX29" fmla="*/ 2769868 w 3360419"/>
              <a:gd name="connsiteY29" fmla="*/ 937260 h 4518660"/>
              <a:gd name="connsiteX30" fmla="*/ 2884168 w 3360419"/>
              <a:gd name="connsiteY30" fmla="*/ 982980 h 4518660"/>
              <a:gd name="connsiteX31" fmla="*/ 2922268 w 3360419"/>
              <a:gd name="connsiteY31" fmla="*/ 1066800 h 4518660"/>
              <a:gd name="connsiteX32" fmla="*/ 2937508 w 3360419"/>
              <a:gd name="connsiteY32" fmla="*/ 1135380 h 4518660"/>
              <a:gd name="connsiteX33" fmla="*/ 3181348 w 3360419"/>
              <a:gd name="connsiteY33" fmla="*/ 1333500 h 4518660"/>
              <a:gd name="connsiteX34" fmla="*/ 3249928 w 3360419"/>
              <a:gd name="connsiteY34" fmla="*/ 1348740 h 4518660"/>
              <a:gd name="connsiteX35" fmla="*/ 3356608 w 3360419"/>
              <a:gd name="connsiteY35" fmla="*/ 1348740 h 4518660"/>
              <a:gd name="connsiteX36" fmla="*/ 3360420 w 3360419"/>
              <a:gd name="connsiteY36" fmla="*/ 1516380 h 4518660"/>
              <a:gd name="connsiteX37" fmla="*/ 3230880 w 3360419"/>
              <a:gd name="connsiteY37" fmla="*/ 1455420 h 4518660"/>
              <a:gd name="connsiteX38" fmla="*/ 3162300 w 3360419"/>
              <a:gd name="connsiteY38" fmla="*/ 1470660 h 4518660"/>
              <a:gd name="connsiteX39" fmla="*/ 3086100 w 3360419"/>
              <a:gd name="connsiteY39" fmla="*/ 1524000 h 4518660"/>
              <a:gd name="connsiteX40" fmla="*/ 2979420 w 3360419"/>
              <a:gd name="connsiteY40" fmla="*/ 1546860 h 4518660"/>
              <a:gd name="connsiteX41" fmla="*/ 2956560 w 3360419"/>
              <a:gd name="connsiteY41" fmla="*/ 1524000 h 4518660"/>
              <a:gd name="connsiteX42" fmla="*/ 2849880 w 3360419"/>
              <a:gd name="connsiteY42" fmla="*/ 1516380 h 4518660"/>
              <a:gd name="connsiteX43" fmla="*/ 2674620 w 3360419"/>
              <a:gd name="connsiteY43" fmla="*/ 1577340 h 4518660"/>
              <a:gd name="connsiteX44" fmla="*/ 2499360 w 3360419"/>
              <a:gd name="connsiteY44" fmla="*/ 1722120 h 4518660"/>
              <a:gd name="connsiteX45" fmla="*/ 2186940 w 3360419"/>
              <a:gd name="connsiteY45" fmla="*/ 2065020 h 4518660"/>
              <a:gd name="connsiteX46" fmla="*/ 2042160 w 3360419"/>
              <a:gd name="connsiteY46" fmla="*/ 2263140 h 4518660"/>
              <a:gd name="connsiteX47" fmla="*/ 1943100 w 3360419"/>
              <a:gd name="connsiteY47" fmla="*/ 2613660 h 4518660"/>
              <a:gd name="connsiteX48" fmla="*/ 1943100 w 3360419"/>
              <a:gd name="connsiteY48" fmla="*/ 2880360 h 4518660"/>
              <a:gd name="connsiteX49" fmla="*/ 2019300 w 3360419"/>
              <a:gd name="connsiteY49" fmla="*/ 2994660 h 4518660"/>
              <a:gd name="connsiteX50" fmla="*/ 1973580 w 3360419"/>
              <a:gd name="connsiteY50" fmla="*/ 3063240 h 4518660"/>
              <a:gd name="connsiteX51" fmla="*/ 1950720 w 3360419"/>
              <a:gd name="connsiteY51" fmla="*/ 3307080 h 4518660"/>
              <a:gd name="connsiteX52" fmla="*/ 1905000 w 3360419"/>
              <a:gd name="connsiteY52" fmla="*/ 3444240 h 4518660"/>
              <a:gd name="connsiteX53" fmla="*/ 1798320 w 3360419"/>
              <a:gd name="connsiteY53" fmla="*/ 3451860 h 4518660"/>
              <a:gd name="connsiteX54" fmla="*/ 1760220 w 3360419"/>
              <a:gd name="connsiteY54" fmla="*/ 3535680 h 4518660"/>
              <a:gd name="connsiteX55" fmla="*/ 1638300 w 3360419"/>
              <a:gd name="connsiteY55" fmla="*/ 3573780 h 4518660"/>
              <a:gd name="connsiteX56" fmla="*/ 1600200 w 3360419"/>
              <a:gd name="connsiteY56" fmla="*/ 3627120 h 4518660"/>
              <a:gd name="connsiteX57" fmla="*/ 1516380 w 3360419"/>
              <a:gd name="connsiteY57" fmla="*/ 3634740 h 4518660"/>
              <a:gd name="connsiteX58" fmla="*/ 1485900 w 3360419"/>
              <a:gd name="connsiteY58" fmla="*/ 3688080 h 4518660"/>
              <a:gd name="connsiteX59" fmla="*/ 1371600 w 3360419"/>
              <a:gd name="connsiteY59" fmla="*/ 3710940 h 4518660"/>
              <a:gd name="connsiteX60" fmla="*/ 1341120 w 3360419"/>
              <a:gd name="connsiteY60" fmla="*/ 3680460 h 4518660"/>
              <a:gd name="connsiteX61" fmla="*/ 1226820 w 3360419"/>
              <a:gd name="connsiteY61" fmla="*/ 3665220 h 4518660"/>
              <a:gd name="connsiteX62" fmla="*/ 1066800 w 3360419"/>
              <a:gd name="connsiteY62" fmla="*/ 3710940 h 4518660"/>
              <a:gd name="connsiteX63" fmla="*/ 1066800 w 3360419"/>
              <a:gd name="connsiteY63" fmla="*/ 3802380 h 4518660"/>
              <a:gd name="connsiteX64" fmla="*/ 960120 w 3360419"/>
              <a:gd name="connsiteY64" fmla="*/ 3909060 h 4518660"/>
              <a:gd name="connsiteX65" fmla="*/ 815340 w 3360419"/>
              <a:gd name="connsiteY65" fmla="*/ 3954780 h 4518660"/>
              <a:gd name="connsiteX66" fmla="*/ 662940 w 3360419"/>
              <a:gd name="connsiteY66" fmla="*/ 4130040 h 4518660"/>
              <a:gd name="connsiteX67" fmla="*/ 624840 w 3360419"/>
              <a:gd name="connsiteY67" fmla="*/ 4366260 h 4518660"/>
              <a:gd name="connsiteX68" fmla="*/ 525780 w 3360419"/>
              <a:gd name="connsiteY68" fmla="*/ 4503420 h 4518660"/>
              <a:gd name="connsiteX69" fmla="*/ 403860 w 3360419"/>
              <a:gd name="connsiteY69" fmla="*/ 4518660 h 4518660"/>
              <a:gd name="connsiteX70" fmla="*/ 198120 w 3360419"/>
              <a:gd name="connsiteY70" fmla="*/ 4465320 h 4518660"/>
              <a:gd name="connsiteX71" fmla="*/ 198120 w 3360419"/>
              <a:gd name="connsiteY71" fmla="*/ 4358640 h 4518660"/>
              <a:gd name="connsiteX72" fmla="*/ 60960 w 3360419"/>
              <a:gd name="connsiteY72" fmla="*/ 4312920 h 4518660"/>
              <a:gd name="connsiteX73" fmla="*/ 0 w 3360419"/>
              <a:gd name="connsiteY73" fmla="*/ 4267200 h 4518660"/>
              <a:gd name="connsiteX74" fmla="*/ 0 w 3360419"/>
              <a:gd name="connsiteY74" fmla="*/ 4221480 h 4518660"/>
              <a:gd name="connsiteX75" fmla="*/ 99060 w 3360419"/>
              <a:gd name="connsiteY75" fmla="*/ 4229100 h 4518660"/>
              <a:gd name="connsiteX76" fmla="*/ 175260 w 3360419"/>
              <a:gd name="connsiteY76" fmla="*/ 4206240 h 4518660"/>
              <a:gd name="connsiteX77" fmla="*/ 205740 w 3360419"/>
              <a:gd name="connsiteY77" fmla="*/ 4175760 h 4518660"/>
              <a:gd name="connsiteX78" fmla="*/ 297180 w 3360419"/>
              <a:gd name="connsiteY78" fmla="*/ 4175760 h 4518660"/>
              <a:gd name="connsiteX79" fmla="*/ 297180 w 3360419"/>
              <a:gd name="connsiteY79" fmla="*/ 4099560 h 4518660"/>
              <a:gd name="connsiteX80" fmla="*/ 205740 w 3360419"/>
              <a:gd name="connsiteY80" fmla="*/ 4000500 h 4518660"/>
              <a:gd name="connsiteX81" fmla="*/ 198120 w 3360419"/>
              <a:gd name="connsiteY81" fmla="*/ 3886200 h 4518660"/>
              <a:gd name="connsiteX82" fmla="*/ 236220 w 3360419"/>
              <a:gd name="connsiteY82" fmla="*/ 3802380 h 4518660"/>
              <a:gd name="connsiteX83" fmla="*/ 198120 w 3360419"/>
              <a:gd name="connsiteY83" fmla="*/ 3733800 h 4518660"/>
              <a:gd name="connsiteX84" fmla="*/ 213360 w 3360419"/>
              <a:gd name="connsiteY84" fmla="*/ 3657600 h 4518660"/>
              <a:gd name="connsiteX85" fmla="*/ 205740 w 3360419"/>
              <a:gd name="connsiteY85" fmla="*/ 3611880 h 4518660"/>
              <a:gd name="connsiteX86" fmla="*/ 182880 w 3360419"/>
              <a:gd name="connsiteY86" fmla="*/ 3489960 h 4518660"/>
              <a:gd name="connsiteX87" fmla="*/ 205740 w 3360419"/>
              <a:gd name="connsiteY87" fmla="*/ 3368040 h 4518660"/>
              <a:gd name="connsiteX88" fmla="*/ 335280 w 3360419"/>
              <a:gd name="connsiteY88" fmla="*/ 3307080 h 4518660"/>
              <a:gd name="connsiteX89" fmla="*/ 327660 w 3360419"/>
              <a:gd name="connsiteY89" fmla="*/ 3200400 h 4518660"/>
              <a:gd name="connsiteX90" fmla="*/ 274320 w 3360419"/>
              <a:gd name="connsiteY90" fmla="*/ 3108960 h 4518660"/>
              <a:gd name="connsiteX91" fmla="*/ 274320 w 3360419"/>
              <a:gd name="connsiteY91" fmla="*/ 3055620 h 4518660"/>
              <a:gd name="connsiteX92" fmla="*/ 160020 w 3360419"/>
              <a:gd name="connsiteY92" fmla="*/ 2979420 h 4518660"/>
              <a:gd name="connsiteX93" fmla="*/ 198120 w 3360419"/>
              <a:gd name="connsiteY93" fmla="*/ 2903220 h 4518660"/>
              <a:gd name="connsiteX94" fmla="*/ 213360 w 3360419"/>
              <a:gd name="connsiteY94" fmla="*/ 2849880 h 4518660"/>
              <a:gd name="connsiteX95" fmla="*/ 304800 w 3360419"/>
              <a:gd name="connsiteY95" fmla="*/ 2735580 h 4518660"/>
              <a:gd name="connsiteX96" fmla="*/ 430053 w 3360419"/>
              <a:gd name="connsiteY96" fmla="*/ 2738437 h 4518660"/>
              <a:gd name="connsiteX97" fmla="*/ 488854 w 3360419"/>
              <a:gd name="connsiteY97" fmla="*/ 2691828 h 4518660"/>
              <a:gd name="connsiteX98" fmla="*/ 441960 w 3360419"/>
              <a:gd name="connsiteY98" fmla="*/ 2667000 h 4518660"/>
              <a:gd name="connsiteX99" fmla="*/ 434340 w 3360419"/>
              <a:gd name="connsiteY99" fmla="*/ 2567940 h 4518660"/>
              <a:gd name="connsiteX100" fmla="*/ 472440 w 3360419"/>
              <a:gd name="connsiteY100" fmla="*/ 2499360 h 4518660"/>
              <a:gd name="connsiteX101" fmla="*/ 632460 w 3360419"/>
              <a:gd name="connsiteY101" fmla="*/ 2476500 h 4518660"/>
              <a:gd name="connsiteX102" fmla="*/ 678180 w 3360419"/>
              <a:gd name="connsiteY102" fmla="*/ 2400300 h 4518660"/>
              <a:gd name="connsiteX103" fmla="*/ 723900 w 3360419"/>
              <a:gd name="connsiteY103" fmla="*/ 2400300 h 4518660"/>
              <a:gd name="connsiteX104" fmla="*/ 838200 w 3360419"/>
              <a:gd name="connsiteY104" fmla="*/ 2316480 h 4518660"/>
              <a:gd name="connsiteX105" fmla="*/ 853440 w 3360419"/>
              <a:gd name="connsiteY105" fmla="*/ 2240280 h 4518660"/>
              <a:gd name="connsiteX106" fmla="*/ 891540 w 3360419"/>
              <a:gd name="connsiteY106" fmla="*/ 2179320 h 4518660"/>
              <a:gd name="connsiteX107" fmla="*/ 929640 w 3360419"/>
              <a:gd name="connsiteY107" fmla="*/ 2087880 h 4518660"/>
              <a:gd name="connsiteX108" fmla="*/ 1013460 w 3360419"/>
              <a:gd name="connsiteY108" fmla="*/ 2087880 h 4518660"/>
              <a:gd name="connsiteX109" fmla="*/ 1021080 w 3360419"/>
              <a:gd name="connsiteY109" fmla="*/ 2019300 h 4518660"/>
              <a:gd name="connsiteX110" fmla="*/ 1074420 w 3360419"/>
              <a:gd name="connsiteY110" fmla="*/ 2019300 h 4518660"/>
              <a:gd name="connsiteX111" fmla="*/ 1074420 w 3360419"/>
              <a:gd name="connsiteY111" fmla="*/ 1935480 h 4518660"/>
              <a:gd name="connsiteX112" fmla="*/ 944880 w 3360419"/>
              <a:gd name="connsiteY112" fmla="*/ 1844040 h 4518660"/>
              <a:gd name="connsiteX113" fmla="*/ 792480 w 3360419"/>
              <a:gd name="connsiteY113" fmla="*/ 1691640 h 4518660"/>
              <a:gd name="connsiteX114" fmla="*/ 693420 w 3360419"/>
              <a:gd name="connsiteY114" fmla="*/ 1668780 h 4518660"/>
              <a:gd name="connsiteX115" fmla="*/ 662940 w 3360419"/>
              <a:gd name="connsiteY115" fmla="*/ 1600200 h 4518660"/>
              <a:gd name="connsiteX116" fmla="*/ 533400 w 3360419"/>
              <a:gd name="connsiteY116" fmla="*/ 1607820 h 4518660"/>
              <a:gd name="connsiteX117" fmla="*/ 502920 w 3360419"/>
              <a:gd name="connsiteY117" fmla="*/ 1668780 h 4518660"/>
              <a:gd name="connsiteX118" fmla="*/ 563880 w 3360419"/>
              <a:gd name="connsiteY118" fmla="*/ 1744980 h 4518660"/>
              <a:gd name="connsiteX119" fmla="*/ 464820 w 3360419"/>
              <a:gd name="connsiteY119" fmla="*/ 1775460 h 4518660"/>
              <a:gd name="connsiteX120" fmla="*/ 434340 w 3360419"/>
              <a:gd name="connsiteY120" fmla="*/ 1767840 h 4518660"/>
              <a:gd name="connsiteX121" fmla="*/ 396240 w 3360419"/>
              <a:gd name="connsiteY121" fmla="*/ 1813560 h 4518660"/>
              <a:gd name="connsiteX122" fmla="*/ 335280 w 3360419"/>
              <a:gd name="connsiteY122" fmla="*/ 1775460 h 4518660"/>
              <a:gd name="connsiteX123" fmla="*/ 388620 w 3360419"/>
              <a:gd name="connsiteY123" fmla="*/ 1684020 h 4518660"/>
              <a:gd name="connsiteX124" fmla="*/ 388620 w 3360419"/>
              <a:gd name="connsiteY124" fmla="*/ 1600200 h 4518660"/>
              <a:gd name="connsiteX125" fmla="*/ 495300 w 3360419"/>
              <a:gd name="connsiteY125" fmla="*/ 1524000 h 4518660"/>
              <a:gd name="connsiteX126" fmla="*/ 441960 w 3360419"/>
              <a:gd name="connsiteY126" fmla="*/ 1440180 h 4518660"/>
              <a:gd name="connsiteX127" fmla="*/ 426720 w 3360419"/>
              <a:gd name="connsiteY127" fmla="*/ 1333500 h 4518660"/>
              <a:gd name="connsiteX128" fmla="*/ 381000 w 3360419"/>
              <a:gd name="connsiteY128" fmla="*/ 1303020 h 4518660"/>
              <a:gd name="connsiteX129" fmla="*/ 403860 w 3360419"/>
              <a:gd name="connsiteY129" fmla="*/ 1211580 h 4518660"/>
              <a:gd name="connsiteX130" fmla="*/ 391608 w 3360419"/>
              <a:gd name="connsiteY130" fmla="*/ 1197102 h 4518660"/>
              <a:gd name="connsiteX131" fmla="*/ 419100 w 3360419"/>
              <a:gd name="connsiteY131" fmla="*/ 830580 h 4518660"/>
              <a:gd name="connsiteX132" fmla="*/ 328612 w 3360419"/>
              <a:gd name="connsiteY132" fmla="*/ 663892 h 4518660"/>
              <a:gd name="connsiteX133" fmla="*/ 257172 w 3360419"/>
              <a:gd name="connsiteY133" fmla="*/ 606744 h 4518660"/>
              <a:gd name="connsiteX134" fmla="*/ 171448 w 3360419"/>
              <a:gd name="connsiteY134" fmla="*/ 421004 h 4518660"/>
              <a:gd name="connsiteX135" fmla="*/ 176212 w 3360419"/>
              <a:gd name="connsiteY135" fmla="*/ 240030 h 4518660"/>
              <a:gd name="connsiteX136" fmla="*/ 104772 w 3360419"/>
              <a:gd name="connsiteY136" fmla="*/ 201930 h 4518660"/>
              <a:gd name="connsiteX137" fmla="*/ 43340 w 3360419"/>
              <a:gd name="connsiteY137" fmla="*/ 74344 h 4518660"/>
              <a:gd name="connsiteX138" fmla="*/ 49528 w 3360419"/>
              <a:gd name="connsiteY138" fmla="*/ 76200 h 4518660"/>
              <a:gd name="connsiteX139" fmla="*/ 49528 w 3360419"/>
              <a:gd name="connsiteY139" fmla="*/ 15240 h 4518660"/>
              <a:gd name="connsiteX140" fmla="*/ 110488 w 3360419"/>
              <a:gd name="connsiteY140" fmla="*/ 0 h 4518660"/>
              <a:gd name="connsiteX0" fmla="*/ 110488 w 3360421"/>
              <a:gd name="connsiteY0" fmla="*/ 0 h 4518660"/>
              <a:gd name="connsiteX1" fmla="*/ 179068 w 3360421"/>
              <a:gd name="connsiteY1" fmla="*/ 152400 h 4518660"/>
              <a:gd name="connsiteX2" fmla="*/ 255268 w 3360421"/>
              <a:gd name="connsiteY2" fmla="*/ 243840 h 4518660"/>
              <a:gd name="connsiteX3" fmla="*/ 346708 w 3360421"/>
              <a:gd name="connsiteY3" fmla="*/ 304800 h 4518660"/>
              <a:gd name="connsiteX4" fmla="*/ 407668 w 3360421"/>
              <a:gd name="connsiteY4" fmla="*/ 472440 h 4518660"/>
              <a:gd name="connsiteX5" fmla="*/ 521968 w 3360421"/>
              <a:gd name="connsiteY5" fmla="*/ 502920 h 4518660"/>
              <a:gd name="connsiteX6" fmla="*/ 529588 w 3360421"/>
              <a:gd name="connsiteY6" fmla="*/ 609600 h 4518660"/>
              <a:gd name="connsiteX7" fmla="*/ 727708 w 3360421"/>
              <a:gd name="connsiteY7" fmla="*/ 746760 h 4518660"/>
              <a:gd name="connsiteX8" fmla="*/ 781048 w 3360421"/>
              <a:gd name="connsiteY8" fmla="*/ 723900 h 4518660"/>
              <a:gd name="connsiteX9" fmla="*/ 956308 w 3360421"/>
              <a:gd name="connsiteY9" fmla="*/ 822960 h 4518660"/>
              <a:gd name="connsiteX10" fmla="*/ 1032508 w 3360421"/>
              <a:gd name="connsiteY10" fmla="*/ 822960 h 4518660"/>
              <a:gd name="connsiteX11" fmla="*/ 1116328 w 3360421"/>
              <a:gd name="connsiteY11" fmla="*/ 845820 h 4518660"/>
              <a:gd name="connsiteX12" fmla="*/ 1192528 w 3360421"/>
              <a:gd name="connsiteY12" fmla="*/ 975360 h 4518660"/>
              <a:gd name="connsiteX13" fmla="*/ 1337308 w 3360421"/>
              <a:gd name="connsiteY13" fmla="*/ 906780 h 4518660"/>
              <a:gd name="connsiteX14" fmla="*/ 1398268 w 3360421"/>
              <a:gd name="connsiteY14" fmla="*/ 914400 h 4518660"/>
              <a:gd name="connsiteX15" fmla="*/ 1482088 w 3360421"/>
              <a:gd name="connsiteY15" fmla="*/ 914400 h 4518660"/>
              <a:gd name="connsiteX16" fmla="*/ 1550668 w 3360421"/>
              <a:gd name="connsiteY16" fmla="*/ 861060 h 4518660"/>
              <a:gd name="connsiteX17" fmla="*/ 1604008 w 3360421"/>
              <a:gd name="connsiteY17" fmla="*/ 861060 h 4518660"/>
              <a:gd name="connsiteX18" fmla="*/ 1657348 w 3360421"/>
              <a:gd name="connsiteY18" fmla="*/ 883920 h 4518660"/>
              <a:gd name="connsiteX19" fmla="*/ 1764028 w 3360421"/>
              <a:gd name="connsiteY19" fmla="*/ 883920 h 4518660"/>
              <a:gd name="connsiteX20" fmla="*/ 1817368 w 3360421"/>
              <a:gd name="connsiteY20" fmla="*/ 762000 h 4518660"/>
              <a:gd name="connsiteX21" fmla="*/ 1962148 w 3360421"/>
              <a:gd name="connsiteY21" fmla="*/ 731520 h 4518660"/>
              <a:gd name="connsiteX22" fmla="*/ 2061208 w 3360421"/>
              <a:gd name="connsiteY22" fmla="*/ 731520 h 4518660"/>
              <a:gd name="connsiteX23" fmla="*/ 2129788 w 3360421"/>
              <a:gd name="connsiteY23" fmla="*/ 662940 h 4518660"/>
              <a:gd name="connsiteX24" fmla="*/ 2228848 w 3360421"/>
              <a:gd name="connsiteY24" fmla="*/ 739140 h 4518660"/>
              <a:gd name="connsiteX25" fmla="*/ 2228848 w 3360421"/>
              <a:gd name="connsiteY25" fmla="*/ 647700 h 4518660"/>
              <a:gd name="connsiteX26" fmla="*/ 2282188 w 3360421"/>
              <a:gd name="connsiteY26" fmla="*/ 548640 h 4518660"/>
              <a:gd name="connsiteX27" fmla="*/ 2556508 w 3360421"/>
              <a:gd name="connsiteY27" fmla="*/ 723900 h 4518660"/>
              <a:gd name="connsiteX28" fmla="*/ 2670808 w 3360421"/>
              <a:gd name="connsiteY28" fmla="*/ 914400 h 4518660"/>
              <a:gd name="connsiteX29" fmla="*/ 2769868 w 3360421"/>
              <a:gd name="connsiteY29" fmla="*/ 937260 h 4518660"/>
              <a:gd name="connsiteX30" fmla="*/ 2884168 w 3360421"/>
              <a:gd name="connsiteY30" fmla="*/ 982980 h 4518660"/>
              <a:gd name="connsiteX31" fmla="*/ 2922268 w 3360421"/>
              <a:gd name="connsiteY31" fmla="*/ 1066800 h 4518660"/>
              <a:gd name="connsiteX32" fmla="*/ 2937508 w 3360421"/>
              <a:gd name="connsiteY32" fmla="*/ 1135380 h 4518660"/>
              <a:gd name="connsiteX33" fmla="*/ 3181348 w 3360421"/>
              <a:gd name="connsiteY33" fmla="*/ 1333500 h 4518660"/>
              <a:gd name="connsiteX34" fmla="*/ 3249928 w 3360421"/>
              <a:gd name="connsiteY34" fmla="*/ 1348740 h 4518660"/>
              <a:gd name="connsiteX35" fmla="*/ 3360420 w 3360421"/>
              <a:gd name="connsiteY35" fmla="*/ 1516380 h 4518660"/>
              <a:gd name="connsiteX36" fmla="*/ 3230880 w 3360421"/>
              <a:gd name="connsiteY36" fmla="*/ 1455420 h 4518660"/>
              <a:gd name="connsiteX37" fmla="*/ 3162300 w 3360421"/>
              <a:gd name="connsiteY37" fmla="*/ 1470660 h 4518660"/>
              <a:gd name="connsiteX38" fmla="*/ 3086100 w 3360421"/>
              <a:gd name="connsiteY38" fmla="*/ 1524000 h 4518660"/>
              <a:gd name="connsiteX39" fmla="*/ 2979420 w 3360421"/>
              <a:gd name="connsiteY39" fmla="*/ 1546860 h 4518660"/>
              <a:gd name="connsiteX40" fmla="*/ 2956560 w 3360421"/>
              <a:gd name="connsiteY40" fmla="*/ 1524000 h 4518660"/>
              <a:gd name="connsiteX41" fmla="*/ 2849880 w 3360421"/>
              <a:gd name="connsiteY41" fmla="*/ 1516380 h 4518660"/>
              <a:gd name="connsiteX42" fmla="*/ 2674620 w 3360421"/>
              <a:gd name="connsiteY42" fmla="*/ 1577340 h 4518660"/>
              <a:gd name="connsiteX43" fmla="*/ 2499360 w 3360421"/>
              <a:gd name="connsiteY43" fmla="*/ 1722120 h 4518660"/>
              <a:gd name="connsiteX44" fmla="*/ 2186940 w 3360421"/>
              <a:gd name="connsiteY44" fmla="*/ 2065020 h 4518660"/>
              <a:gd name="connsiteX45" fmla="*/ 2042160 w 3360421"/>
              <a:gd name="connsiteY45" fmla="*/ 2263140 h 4518660"/>
              <a:gd name="connsiteX46" fmla="*/ 1943100 w 3360421"/>
              <a:gd name="connsiteY46" fmla="*/ 2613660 h 4518660"/>
              <a:gd name="connsiteX47" fmla="*/ 1943100 w 3360421"/>
              <a:gd name="connsiteY47" fmla="*/ 2880360 h 4518660"/>
              <a:gd name="connsiteX48" fmla="*/ 2019300 w 3360421"/>
              <a:gd name="connsiteY48" fmla="*/ 2994660 h 4518660"/>
              <a:gd name="connsiteX49" fmla="*/ 1973580 w 3360421"/>
              <a:gd name="connsiteY49" fmla="*/ 3063240 h 4518660"/>
              <a:gd name="connsiteX50" fmla="*/ 1950720 w 3360421"/>
              <a:gd name="connsiteY50" fmla="*/ 3307080 h 4518660"/>
              <a:gd name="connsiteX51" fmla="*/ 1905000 w 3360421"/>
              <a:gd name="connsiteY51" fmla="*/ 3444240 h 4518660"/>
              <a:gd name="connsiteX52" fmla="*/ 1798320 w 3360421"/>
              <a:gd name="connsiteY52" fmla="*/ 3451860 h 4518660"/>
              <a:gd name="connsiteX53" fmla="*/ 1760220 w 3360421"/>
              <a:gd name="connsiteY53" fmla="*/ 3535680 h 4518660"/>
              <a:gd name="connsiteX54" fmla="*/ 1638300 w 3360421"/>
              <a:gd name="connsiteY54" fmla="*/ 3573780 h 4518660"/>
              <a:gd name="connsiteX55" fmla="*/ 1600200 w 3360421"/>
              <a:gd name="connsiteY55" fmla="*/ 3627120 h 4518660"/>
              <a:gd name="connsiteX56" fmla="*/ 1516380 w 3360421"/>
              <a:gd name="connsiteY56" fmla="*/ 3634740 h 4518660"/>
              <a:gd name="connsiteX57" fmla="*/ 1485900 w 3360421"/>
              <a:gd name="connsiteY57" fmla="*/ 3688080 h 4518660"/>
              <a:gd name="connsiteX58" fmla="*/ 1371600 w 3360421"/>
              <a:gd name="connsiteY58" fmla="*/ 3710940 h 4518660"/>
              <a:gd name="connsiteX59" fmla="*/ 1341120 w 3360421"/>
              <a:gd name="connsiteY59" fmla="*/ 3680460 h 4518660"/>
              <a:gd name="connsiteX60" fmla="*/ 1226820 w 3360421"/>
              <a:gd name="connsiteY60" fmla="*/ 3665220 h 4518660"/>
              <a:gd name="connsiteX61" fmla="*/ 1066800 w 3360421"/>
              <a:gd name="connsiteY61" fmla="*/ 3710940 h 4518660"/>
              <a:gd name="connsiteX62" fmla="*/ 1066800 w 3360421"/>
              <a:gd name="connsiteY62" fmla="*/ 3802380 h 4518660"/>
              <a:gd name="connsiteX63" fmla="*/ 960120 w 3360421"/>
              <a:gd name="connsiteY63" fmla="*/ 3909060 h 4518660"/>
              <a:gd name="connsiteX64" fmla="*/ 815340 w 3360421"/>
              <a:gd name="connsiteY64" fmla="*/ 3954780 h 4518660"/>
              <a:gd name="connsiteX65" fmla="*/ 662940 w 3360421"/>
              <a:gd name="connsiteY65" fmla="*/ 4130040 h 4518660"/>
              <a:gd name="connsiteX66" fmla="*/ 624840 w 3360421"/>
              <a:gd name="connsiteY66" fmla="*/ 4366260 h 4518660"/>
              <a:gd name="connsiteX67" fmla="*/ 525780 w 3360421"/>
              <a:gd name="connsiteY67" fmla="*/ 4503420 h 4518660"/>
              <a:gd name="connsiteX68" fmla="*/ 403860 w 3360421"/>
              <a:gd name="connsiteY68" fmla="*/ 4518660 h 4518660"/>
              <a:gd name="connsiteX69" fmla="*/ 198120 w 3360421"/>
              <a:gd name="connsiteY69" fmla="*/ 4465320 h 4518660"/>
              <a:gd name="connsiteX70" fmla="*/ 198120 w 3360421"/>
              <a:gd name="connsiteY70" fmla="*/ 4358640 h 4518660"/>
              <a:gd name="connsiteX71" fmla="*/ 60960 w 3360421"/>
              <a:gd name="connsiteY71" fmla="*/ 4312920 h 4518660"/>
              <a:gd name="connsiteX72" fmla="*/ 0 w 3360421"/>
              <a:gd name="connsiteY72" fmla="*/ 4267200 h 4518660"/>
              <a:gd name="connsiteX73" fmla="*/ 0 w 3360421"/>
              <a:gd name="connsiteY73" fmla="*/ 4221480 h 4518660"/>
              <a:gd name="connsiteX74" fmla="*/ 99060 w 3360421"/>
              <a:gd name="connsiteY74" fmla="*/ 4229100 h 4518660"/>
              <a:gd name="connsiteX75" fmla="*/ 175260 w 3360421"/>
              <a:gd name="connsiteY75" fmla="*/ 4206240 h 4518660"/>
              <a:gd name="connsiteX76" fmla="*/ 205740 w 3360421"/>
              <a:gd name="connsiteY76" fmla="*/ 4175760 h 4518660"/>
              <a:gd name="connsiteX77" fmla="*/ 297180 w 3360421"/>
              <a:gd name="connsiteY77" fmla="*/ 4175760 h 4518660"/>
              <a:gd name="connsiteX78" fmla="*/ 297180 w 3360421"/>
              <a:gd name="connsiteY78" fmla="*/ 4099560 h 4518660"/>
              <a:gd name="connsiteX79" fmla="*/ 205740 w 3360421"/>
              <a:gd name="connsiteY79" fmla="*/ 4000500 h 4518660"/>
              <a:gd name="connsiteX80" fmla="*/ 198120 w 3360421"/>
              <a:gd name="connsiteY80" fmla="*/ 3886200 h 4518660"/>
              <a:gd name="connsiteX81" fmla="*/ 236220 w 3360421"/>
              <a:gd name="connsiteY81" fmla="*/ 3802380 h 4518660"/>
              <a:gd name="connsiteX82" fmla="*/ 198120 w 3360421"/>
              <a:gd name="connsiteY82" fmla="*/ 3733800 h 4518660"/>
              <a:gd name="connsiteX83" fmla="*/ 213360 w 3360421"/>
              <a:gd name="connsiteY83" fmla="*/ 3657600 h 4518660"/>
              <a:gd name="connsiteX84" fmla="*/ 205740 w 3360421"/>
              <a:gd name="connsiteY84" fmla="*/ 3611880 h 4518660"/>
              <a:gd name="connsiteX85" fmla="*/ 182880 w 3360421"/>
              <a:gd name="connsiteY85" fmla="*/ 3489960 h 4518660"/>
              <a:gd name="connsiteX86" fmla="*/ 205740 w 3360421"/>
              <a:gd name="connsiteY86" fmla="*/ 3368040 h 4518660"/>
              <a:gd name="connsiteX87" fmla="*/ 335280 w 3360421"/>
              <a:gd name="connsiteY87" fmla="*/ 3307080 h 4518660"/>
              <a:gd name="connsiteX88" fmla="*/ 327660 w 3360421"/>
              <a:gd name="connsiteY88" fmla="*/ 3200400 h 4518660"/>
              <a:gd name="connsiteX89" fmla="*/ 274320 w 3360421"/>
              <a:gd name="connsiteY89" fmla="*/ 3108960 h 4518660"/>
              <a:gd name="connsiteX90" fmla="*/ 274320 w 3360421"/>
              <a:gd name="connsiteY90" fmla="*/ 3055620 h 4518660"/>
              <a:gd name="connsiteX91" fmla="*/ 160020 w 3360421"/>
              <a:gd name="connsiteY91" fmla="*/ 2979420 h 4518660"/>
              <a:gd name="connsiteX92" fmla="*/ 198120 w 3360421"/>
              <a:gd name="connsiteY92" fmla="*/ 2903220 h 4518660"/>
              <a:gd name="connsiteX93" fmla="*/ 213360 w 3360421"/>
              <a:gd name="connsiteY93" fmla="*/ 2849880 h 4518660"/>
              <a:gd name="connsiteX94" fmla="*/ 304800 w 3360421"/>
              <a:gd name="connsiteY94" fmla="*/ 2735580 h 4518660"/>
              <a:gd name="connsiteX95" fmla="*/ 430053 w 3360421"/>
              <a:gd name="connsiteY95" fmla="*/ 2738437 h 4518660"/>
              <a:gd name="connsiteX96" fmla="*/ 488854 w 3360421"/>
              <a:gd name="connsiteY96" fmla="*/ 2691828 h 4518660"/>
              <a:gd name="connsiteX97" fmla="*/ 441960 w 3360421"/>
              <a:gd name="connsiteY97" fmla="*/ 2667000 h 4518660"/>
              <a:gd name="connsiteX98" fmla="*/ 434340 w 3360421"/>
              <a:gd name="connsiteY98" fmla="*/ 2567940 h 4518660"/>
              <a:gd name="connsiteX99" fmla="*/ 472440 w 3360421"/>
              <a:gd name="connsiteY99" fmla="*/ 2499360 h 4518660"/>
              <a:gd name="connsiteX100" fmla="*/ 632460 w 3360421"/>
              <a:gd name="connsiteY100" fmla="*/ 2476500 h 4518660"/>
              <a:gd name="connsiteX101" fmla="*/ 678180 w 3360421"/>
              <a:gd name="connsiteY101" fmla="*/ 2400300 h 4518660"/>
              <a:gd name="connsiteX102" fmla="*/ 723900 w 3360421"/>
              <a:gd name="connsiteY102" fmla="*/ 2400300 h 4518660"/>
              <a:gd name="connsiteX103" fmla="*/ 838200 w 3360421"/>
              <a:gd name="connsiteY103" fmla="*/ 2316480 h 4518660"/>
              <a:gd name="connsiteX104" fmla="*/ 853440 w 3360421"/>
              <a:gd name="connsiteY104" fmla="*/ 2240280 h 4518660"/>
              <a:gd name="connsiteX105" fmla="*/ 891540 w 3360421"/>
              <a:gd name="connsiteY105" fmla="*/ 2179320 h 4518660"/>
              <a:gd name="connsiteX106" fmla="*/ 929640 w 3360421"/>
              <a:gd name="connsiteY106" fmla="*/ 2087880 h 4518660"/>
              <a:gd name="connsiteX107" fmla="*/ 1013460 w 3360421"/>
              <a:gd name="connsiteY107" fmla="*/ 2087880 h 4518660"/>
              <a:gd name="connsiteX108" fmla="*/ 1021080 w 3360421"/>
              <a:gd name="connsiteY108" fmla="*/ 2019300 h 4518660"/>
              <a:gd name="connsiteX109" fmla="*/ 1074420 w 3360421"/>
              <a:gd name="connsiteY109" fmla="*/ 2019300 h 4518660"/>
              <a:gd name="connsiteX110" fmla="*/ 1074420 w 3360421"/>
              <a:gd name="connsiteY110" fmla="*/ 1935480 h 4518660"/>
              <a:gd name="connsiteX111" fmla="*/ 944880 w 3360421"/>
              <a:gd name="connsiteY111" fmla="*/ 1844040 h 4518660"/>
              <a:gd name="connsiteX112" fmla="*/ 792480 w 3360421"/>
              <a:gd name="connsiteY112" fmla="*/ 1691640 h 4518660"/>
              <a:gd name="connsiteX113" fmla="*/ 693420 w 3360421"/>
              <a:gd name="connsiteY113" fmla="*/ 1668780 h 4518660"/>
              <a:gd name="connsiteX114" fmla="*/ 662940 w 3360421"/>
              <a:gd name="connsiteY114" fmla="*/ 1600200 h 4518660"/>
              <a:gd name="connsiteX115" fmla="*/ 533400 w 3360421"/>
              <a:gd name="connsiteY115" fmla="*/ 1607820 h 4518660"/>
              <a:gd name="connsiteX116" fmla="*/ 502920 w 3360421"/>
              <a:gd name="connsiteY116" fmla="*/ 1668780 h 4518660"/>
              <a:gd name="connsiteX117" fmla="*/ 563880 w 3360421"/>
              <a:gd name="connsiteY117" fmla="*/ 1744980 h 4518660"/>
              <a:gd name="connsiteX118" fmla="*/ 464820 w 3360421"/>
              <a:gd name="connsiteY118" fmla="*/ 1775460 h 4518660"/>
              <a:gd name="connsiteX119" fmla="*/ 434340 w 3360421"/>
              <a:gd name="connsiteY119" fmla="*/ 1767840 h 4518660"/>
              <a:gd name="connsiteX120" fmla="*/ 396240 w 3360421"/>
              <a:gd name="connsiteY120" fmla="*/ 1813560 h 4518660"/>
              <a:gd name="connsiteX121" fmla="*/ 335280 w 3360421"/>
              <a:gd name="connsiteY121" fmla="*/ 1775460 h 4518660"/>
              <a:gd name="connsiteX122" fmla="*/ 388620 w 3360421"/>
              <a:gd name="connsiteY122" fmla="*/ 1684020 h 4518660"/>
              <a:gd name="connsiteX123" fmla="*/ 388620 w 3360421"/>
              <a:gd name="connsiteY123" fmla="*/ 1600200 h 4518660"/>
              <a:gd name="connsiteX124" fmla="*/ 495300 w 3360421"/>
              <a:gd name="connsiteY124" fmla="*/ 1524000 h 4518660"/>
              <a:gd name="connsiteX125" fmla="*/ 441960 w 3360421"/>
              <a:gd name="connsiteY125" fmla="*/ 1440180 h 4518660"/>
              <a:gd name="connsiteX126" fmla="*/ 426720 w 3360421"/>
              <a:gd name="connsiteY126" fmla="*/ 1333500 h 4518660"/>
              <a:gd name="connsiteX127" fmla="*/ 381000 w 3360421"/>
              <a:gd name="connsiteY127" fmla="*/ 1303020 h 4518660"/>
              <a:gd name="connsiteX128" fmla="*/ 403860 w 3360421"/>
              <a:gd name="connsiteY128" fmla="*/ 1211580 h 4518660"/>
              <a:gd name="connsiteX129" fmla="*/ 391608 w 3360421"/>
              <a:gd name="connsiteY129" fmla="*/ 1197102 h 4518660"/>
              <a:gd name="connsiteX130" fmla="*/ 419100 w 3360421"/>
              <a:gd name="connsiteY130" fmla="*/ 830580 h 4518660"/>
              <a:gd name="connsiteX131" fmla="*/ 328612 w 3360421"/>
              <a:gd name="connsiteY131" fmla="*/ 663892 h 4518660"/>
              <a:gd name="connsiteX132" fmla="*/ 257172 w 3360421"/>
              <a:gd name="connsiteY132" fmla="*/ 606744 h 4518660"/>
              <a:gd name="connsiteX133" fmla="*/ 171448 w 3360421"/>
              <a:gd name="connsiteY133" fmla="*/ 421004 h 4518660"/>
              <a:gd name="connsiteX134" fmla="*/ 176212 w 3360421"/>
              <a:gd name="connsiteY134" fmla="*/ 240030 h 4518660"/>
              <a:gd name="connsiteX135" fmla="*/ 104772 w 3360421"/>
              <a:gd name="connsiteY135" fmla="*/ 201930 h 4518660"/>
              <a:gd name="connsiteX136" fmla="*/ 43340 w 3360421"/>
              <a:gd name="connsiteY136" fmla="*/ 74344 h 4518660"/>
              <a:gd name="connsiteX137" fmla="*/ 49528 w 3360421"/>
              <a:gd name="connsiteY137" fmla="*/ 76200 h 4518660"/>
              <a:gd name="connsiteX138" fmla="*/ 49528 w 3360421"/>
              <a:gd name="connsiteY138" fmla="*/ 15240 h 4518660"/>
              <a:gd name="connsiteX139" fmla="*/ 110488 w 3360421"/>
              <a:gd name="connsiteY139" fmla="*/ 0 h 4518660"/>
              <a:gd name="connsiteX0" fmla="*/ 110488 w 3249928"/>
              <a:gd name="connsiteY0" fmla="*/ 0 h 4518660"/>
              <a:gd name="connsiteX1" fmla="*/ 179068 w 3249928"/>
              <a:gd name="connsiteY1" fmla="*/ 152400 h 4518660"/>
              <a:gd name="connsiteX2" fmla="*/ 255268 w 3249928"/>
              <a:gd name="connsiteY2" fmla="*/ 243840 h 4518660"/>
              <a:gd name="connsiteX3" fmla="*/ 346708 w 3249928"/>
              <a:gd name="connsiteY3" fmla="*/ 304800 h 4518660"/>
              <a:gd name="connsiteX4" fmla="*/ 407668 w 3249928"/>
              <a:gd name="connsiteY4" fmla="*/ 472440 h 4518660"/>
              <a:gd name="connsiteX5" fmla="*/ 521968 w 3249928"/>
              <a:gd name="connsiteY5" fmla="*/ 502920 h 4518660"/>
              <a:gd name="connsiteX6" fmla="*/ 529588 w 3249928"/>
              <a:gd name="connsiteY6" fmla="*/ 609600 h 4518660"/>
              <a:gd name="connsiteX7" fmla="*/ 727708 w 3249928"/>
              <a:gd name="connsiteY7" fmla="*/ 746760 h 4518660"/>
              <a:gd name="connsiteX8" fmla="*/ 781048 w 3249928"/>
              <a:gd name="connsiteY8" fmla="*/ 723900 h 4518660"/>
              <a:gd name="connsiteX9" fmla="*/ 956308 w 3249928"/>
              <a:gd name="connsiteY9" fmla="*/ 822960 h 4518660"/>
              <a:gd name="connsiteX10" fmla="*/ 1032508 w 3249928"/>
              <a:gd name="connsiteY10" fmla="*/ 822960 h 4518660"/>
              <a:gd name="connsiteX11" fmla="*/ 1116328 w 3249928"/>
              <a:gd name="connsiteY11" fmla="*/ 845820 h 4518660"/>
              <a:gd name="connsiteX12" fmla="*/ 1192528 w 3249928"/>
              <a:gd name="connsiteY12" fmla="*/ 975360 h 4518660"/>
              <a:gd name="connsiteX13" fmla="*/ 1337308 w 3249928"/>
              <a:gd name="connsiteY13" fmla="*/ 906780 h 4518660"/>
              <a:gd name="connsiteX14" fmla="*/ 1398268 w 3249928"/>
              <a:gd name="connsiteY14" fmla="*/ 914400 h 4518660"/>
              <a:gd name="connsiteX15" fmla="*/ 1482088 w 3249928"/>
              <a:gd name="connsiteY15" fmla="*/ 914400 h 4518660"/>
              <a:gd name="connsiteX16" fmla="*/ 1550668 w 3249928"/>
              <a:gd name="connsiteY16" fmla="*/ 861060 h 4518660"/>
              <a:gd name="connsiteX17" fmla="*/ 1604008 w 3249928"/>
              <a:gd name="connsiteY17" fmla="*/ 861060 h 4518660"/>
              <a:gd name="connsiteX18" fmla="*/ 1657348 w 3249928"/>
              <a:gd name="connsiteY18" fmla="*/ 883920 h 4518660"/>
              <a:gd name="connsiteX19" fmla="*/ 1764028 w 3249928"/>
              <a:gd name="connsiteY19" fmla="*/ 883920 h 4518660"/>
              <a:gd name="connsiteX20" fmla="*/ 1817368 w 3249928"/>
              <a:gd name="connsiteY20" fmla="*/ 762000 h 4518660"/>
              <a:gd name="connsiteX21" fmla="*/ 1962148 w 3249928"/>
              <a:gd name="connsiteY21" fmla="*/ 731520 h 4518660"/>
              <a:gd name="connsiteX22" fmla="*/ 2061208 w 3249928"/>
              <a:gd name="connsiteY22" fmla="*/ 731520 h 4518660"/>
              <a:gd name="connsiteX23" fmla="*/ 2129788 w 3249928"/>
              <a:gd name="connsiteY23" fmla="*/ 662940 h 4518660"/>
              <a:gd name="connsiteX24" fmla="*/ 2228848 w 3249928"/>
              <a:gd name="connsiteY24" fmla="*/ 739140 h 4518660"/>
              <a:gd name="connsiteX25" fmla="*/ 2228848 w 3249928"/>
              <a:gd name="connsiteY25" fmla="*/ 647700 h 4518660"/>
              <a:gd name="connsiteX26" fmla="*/ 2282188 w 3249928"/>
              <a:gd name="connsiteY26" fmla="*/ 548640 h 4518660"/>
              <a:gd name="connsiteX27" fmla="*/ 2556508 w 3249928"/>
              <a:gd name="connsiteY27" fmla="*/ 723900 h 4518660"/>
              <a:gd name="connsiteX28" fmla="*/ 2670808 w 3249928"/>
              <a:gd name="connsiteY28" fmla="*/ 914400 h 4518660"/>
              <a:gd name="connsiteX29" fmla="*/ 2769868 w 3249928"/>
              <a:gd name="connsiteY29" fmla="*/ 937260 h 4518660"/>
              <a:gd name="connsiteX30" fmla="*/ 2884168 w 3249928"/>
              <a:gd name="connsiteY30" fmla="*/ 982980 h 4518660"/>
              <a:gd name="connsiteX31" fmla="*/ 2922268 w 3249928"/>
              <a:gd name="connsiteY31" fmla="*/ 1066800 h 4518660"/>
              <a:gd name="connsiteX32" fmla="*/ 2937508 w 3249928"/>
              <a:gd name="connsiteY32" fmla="*/ 1135380 h 4518660"/>
              <a:gd name="connsiteX33" fmla="*/ 3181348 w 3249928"/>
              <a:gd name="connsiteY33" fmla="*/ 1333500 h 4518660"/>
              <a:gd name="connsiteX34" fmla="*/ 3249928 w 3249928"/>
              <a:gd name="connsiteY34" fmla="*/ 1348740 h 4518660"/>
              <a:gd name="connsiteX35" fmla="*/ 3230880 w 3249928"/>
              <a:gd name="connsiteY35" fmla="*/ 1455420 h 4518660"/>
              <a:gd name="connsiteX36" fmla="*/ 3162300 w 3249928"/>
              <a:gd name="connsiteY36" fmla="*/ 1470660 h 4518660"/>
              <a:gd name="connsiteX37" fmla="*/ 3086100 w 3249928"/>
              <a:gd name="connsiteY37" fmla="*/ 1524000 h 4518660"/>
              <a:gd name="connsiteX38" fmla="*/ 2979420 w 3249928"/>
              <a:gd name="connsiteY38" fmla="*/ 1546860 h 4518660"/>
              <a:gd name="connsiteX39" fmla="*/ 2956560 w 3249928"/>
              <a:gd name="connsiteY39" fmla="*/ 1524000 h 4518660"/>
              <a:gd name="connsiteX40" fmla="*/ 2849880 w 3249928"/>
              <a:gd name="connsiteY40" fmla="*/ 1516380 h 4518660"/>
              <a:gd name="connsiteX41" fmla="*/ 2674620 w 3249928"/>
              <a:gd name="connsiteY41" fmla="*/ 1577340 h 4518660"/>
              <a:gd name="connsiteX42" fmla="*/ 2499360 w 3249928"/>
              <a:gd name="connsiteY42" fmla="*/ 1722120 h 4518660"/>
              <a:gd name="connsiteX43" fmla="*/ 2186940 w 3249928"/>
              <a:gd name="connsiteY43" fmla="*/ 2065020 h 4518660"/>
              <a:gd name="connsiteX44" fmla="*/ 2042160 w 3249928"/>
              <a:gd name="connsiteY44" fmla="*/ 2263140 h 4518660"/>
              <a:gd name="connsiteX45" fmla="*/ 1943100 w 3249928"/>
              <a:gd name="connsiteY45" fmla="*/ 2613660 h 4518660"/>
              <a:gd name="connsiteX46" fmla="*/ 1943100 w 3249928"/>
              <a:gd name="connsiteY46" fmla="*/ 2880360 h 4518660"/>
              <a:gd name="connsiteX47" fmla="*/ 2019300 w 3249928"/>
              <a:gd name="connsiteY47" fmla="*/ 2994660 h 4518660"/>
              <a:gd name="connsiteX48" fmla="*/ 1973580 w 3249928"/>
              <a:gd name="connsiteY48" fmla="*/ 3063240 h 4518660"/>
              <a:gd name="connsiteX49" fmla="*/ 1950720 w 3249928"/>
              <a:gd name="connsiteY49" fmla="*/ 3307080 h 4518660"/>
              <a:gd name="connsiteX50" fmla="*/ 1905000 w 3249928"/>
              <a:gd name="connsiteY50" fmla="*/ 3444240 h 4518660"/>
              <a:gd name="connsiteX51" fmla="*/ 1798320 w 3249928"/>
              <a:gd name="connsiteY51" fmla="*/ 3451860 h 4518660"/>
              <a:gd name="connsiteX52" fmla="*/ 1760220 w 3249928"/>
              <a:gd name="connsiteY52" fmla="*/ 3535680 h 4518660"/>
              <a:gd name="connsiteX53" fmla="*/ 1638300 w 3249928"/>
              <a:gd name="connsiteY53" fmla="*/ 3573780 h 4518660"/>
              <a:gd name="connsiteX54" fmla="*/ 1600200 w 3249928"/>
              <a:gd name="connsiteY54" fmla="*/ 3627120 h 4518660"/>
              <a:gd name="connsiteX55" fmla="*/ 1516380 w 3249928"/>
              <a:gd name="connsiteY55" fmla="*/ 3634740 h 4518660"/>
              <a:gd name="connsiteX56" fmla="*/ 1485900 w 3249928"/>
              <a:gd name="connsiteY56" fmla="*/ 3688080 h 4518660"/>
              <a:gd name="connsiteX57" fmla="*/ 1371600 w 3249928"/>
              <a:gd name="connsiteY57" fmla="*/ 3710940 h 4518660"/>
              <a:gd name="connsiteX58" fmla="*/ 1341120 w 3249928"/>
              <a:gd name="connsiteY58" fmla="*/ 3680460 h 4518660"/>
              <a:gd name="connsiteX59" fmla="*/ 1226820 w 3249928"/>
              <a:gd name="connsiteY59" fmla="*/ 3665220 h 4518660"/>
              <a:gd name="connsiteX60" fmla="*/ 1066800 w 3249928"/>
              <a:gd name="connsiteY60" fmla="*/ 3710940 h 4518660"/>
              <a:gd name="connsiteX61" fmla="*/ 1066800 w 3249928"/>
              <a:gd name="connsiteY61" fmla="*/ 3802380 h 4518660"/>
              <a:gd name="connsiteX62" fmla="*/ 960120 w 3249928"/>
              <a:gd name="connsiteY62" fmla="*/ 3909060 h 4518660"/>
              <a:gd name="connsiteX63" fmla="*/ 815340 w 3249928"/>
              <a:gd name="connsiteY63" fmla="*/ 3954780 h 4518660"/>
              <a:gd name="connsiteX64" fmla="*/ 662940 w 3249928"/>
              <a:gd name="connsiteY64" fmla="*/ 4130040 h 4518660"/>
              <a:gd name="connsiteX65" fmla="*/ 624840 w 3249928"/>
              <a:gd name="connsiteY65" fmla="*/ 4366260 h 4518660"/>
              <a:gd name="connsiteX66" fmla="*/ 525780 w 3249928"/>
              <a:gd name="connsiteY66" fmla="*/ 4503420 h 4518660"/>
              <a:gd name="connsiteX67" fmla="*/ 403860 w 3249928"/>
              <a:gd name="connsiteY67" fmla="*/ 4518660 h 4518660"/>
              <a:gd name="connsiteX68" fmla="*/ 198120 w 3249928"/>
              <a:gd name="connsiteY68" fmla="*/ 4465320 h 4518660"/>
              <a:gd name="connsiteX69" fmla="*/ 198120 w 3249928"/>
              <a:gd name="connsiteY69" fmla="*/ 4358640 h 4518660"/>
              <a:gd name="connsiteX70" fmla="*/ 60960 w 3249928"/>
              <a:gd name="connsiteY70" fmla="*/ 4312920 h 4518660"/>
              <a:gd name="connsiteX71" fmla="*/ 0 w 3249928"/>
              <a:gd name="connsiteY71" fmla="*/ 4267200 h 4518660"/>
              <a:gd name="connsiteX72" fmla="*/ 0 w 3249928"/>
              <a:gd name="connsiteY72" fmla="*/ 4221480 h 4518660"/>
              <a:gd name="connsiteX73" fmla="*/ 99060 w 3249928"/>
              <a:gd name="connsiteY73" fmla="*/ 4229100 h 4518660"/>
              <a:gd name="connsiteX74" fmla="*/ 175260 w 3249928"/>
              <a:gd name="connsiteY74" fmla="*/ 4206240 h 4518660"/>
              <a:gd name="connsiteX75" fmla="*/ 205740 w 3249928"/>
              <a:gd name="connsiteY75" fmla="*/ 4175760 h 4518660"/>
              <a:gd name="connsiteX76" fmla="*/ 297180 w 3249928"/>
              <a:gd name="connsiteY76" fmla="*/ 4175760 h 4518660"/>
              <a:gd name="connsiteX77" fmla="*/ 297180 w 3249928"/>
              <a:gd name="connsiteY77" fmla="*/ 4099560 h 4518660"/>
              <a:gd name="connsiteX78" fmla="*/ 205740 w 3249928"/>
              <a:gd name="connsiteY78" fmla="*/ 4000500 h 4518660"/>
              <a:gd name="connsiteX79" fmla="*/ 198120 w 3249928"/>
              <a:gd name="connsiteY79" fmla="*/ 3886200 h 4518660"/>
              <a:gd name="connsiteX80" fmla="*/ 236220 w 3249928"/>
              <a:gd name="connsiteY80" fmla="*/ 3802380 h 4518660"/>
              <a:gd name="connsiteX81" fmla="*/ 198120 w 3249928"/>
              <a:gd name="connsiteY81" fmla="*/ 3733800 h 4518660"/>
              <a:gd name="connsiteX82" fmla="*/ 213360 w 3249928"/>
              <a:gd name="connsiteY82" fmla="*/ 3657600 h 4518660"/>
              <a:gd name="connsiteX83" fmla="*/ 205740 w 3249928"/>
              <a:gd name="connsiteY83" fmla="*/ 3611880 h 4518660"/>
              <a:gd name="connsiteX84" fmla="*/ 182880 w 3249928"/>
              <a:gd name="connsiteY84" fmla="*/ 3489960 h 4518660"/>
              <a:gd name="connsiteX85" fmla="*/ 205740 w 3249928"/>
              <a:gd name="connsiteY85" fmla="*/ 3368040 h 4518660"/>
              <a:gd name="connsiteX86" fmla="*/ 335280 w 3249928"/>
              <a:gd name="connsiteY86" fmla="*/ 3307080 h 4518660"/>
              <a:gd name="connsiteX87" fmla="*/ 327660 w 3249928"/>
              <a:gd name="connsiteY87" fmla="*/ 3200400 h 4518660"/>
              <a:gd name="connsiteX88" fmla="*/ 274320 w 3249928"/>
              <a:gd name="connsiteY88" fmla="*/ 3108960 h 4518660"/>
              <a:gd name="connsiteX89" fmla="*/ 274320 w 3249928"/>
              <a:gd name="connsiteY89" fmla="*/ 3055620 h 4518660"/>
              <a:gd name="connsiteX90" fmla="*/ 160020 w 3249928"/>
              <a:gd name="connsiteY90" fmla="*/ 2979420 h 4518660"/>
              <a:gd name="connsiteX91" fmla="*/ 198120 w 3249928"/>
              <a:gd name="connsiteY91" fmla="*/ 2903220 h 4518660"/>
              <a:gd name="connsiteX92" fmla="*/ 213360 w 3249928"/>
              <a:gd name="connsiteY92" fmla="*/ 2849880 h 4518660"/>
              <a:gd name="connsiteX93" fmla="*/ 304800 w 3249928"/>
              <a:gd name="connsiteY93" fmla="*/ 2735580 h 4518660"/>
              <a:gd name="connsiteX94" fmla="*/ 430053 w 3249928"/>
              <a:gd name="connsiteY94" fmla="*/ 2738437 h 4518660"/>
              <a:gd name="connsiteX95" fmla="*/ 488854 w 3249928"/>
              <a:gd name="connsiteY95" fmla="*/ 2691828 h 4518660"/>
              <a:gd name="connsiteX96" fmla="*/ 441960 w 3249928"/>
              <a:gd name="connsiteY96" fmla="*/ 2667000 h 4518660"/>
              <a:gd name="connsiteX97" fmla="*/ 434340 w 3249928"/>
              <a:gd name="connsiteY97" fmla="*/ 2567940 h 4518660"/>
              <a:gd name="connsiteX98" fmla="*/ 472440 w 3249928"/>
              <a:gd name="connsiteY98" fmla="*/ 2499360 h 4518660"/>
              <a:gd name="connsiteX99" fmla="*/ 632460 w 3249928"/>
              <a:gd name="connsiteY99" fmla="*/ 2476500 h 4518660"/>
              <a:gd name="connsiteX100" fmla="*/ 678180 w 3249928"/>
              <a:gd name="connsiteY100" fmla="*/ 2400300 h 4518660"/>
              <a:gd name="connsiteX101" fmla="*/ 723900 w 3249928"/>
              <a:gd name="connsiteY101" fmla="*/ 2400300 h 4518660"/>
              <a:gd name="connsiteX102" fmla="*/ 838200 w 3249928"/>
              <a:gd name="connsiteY102" fmla="*/ 2316480 h 4518660"/>
              <a:gd name="connsiteX103" fmla="*/ 853440 w 3249928"/>
              <a:gd name="connsiteY103" fmla="*/ 2240280 h 4518660"/>
              <a:gd name="connsiteX104" fmla="*/ 891540 w 3249928"/>
              <a:gd name="connsiteY104" fmla="*/ 2179320 h 4518660"/>
              <a:gd name="connsiteX105" fmla="*/ 929640 w 3249928"/>
              <a:gd name="connsiteY105" fmla="*/ 2087880 h 4518660"/>
              <a:gd name="connsiteX106" fmla="*/ 1013460 w 3249928"/>
              <a:gd name="connsiteY106" fmla="*/ 2087880 h 4518660"/>
              <a:gd name="connsiteX107" fmla="*/ 1021080 w 3249928"/>
              <a:gd name="connsiteY107" fmla="*/ 2019300 h 4518660"/>
              <a:gd name="connsiteX108" fmla="*/ 1074420 w 3249928"/>
              <a:gd name="connsiteY108" fmla="*/ 2019300 h 4518660"/>
              <a:gd name="connsiteX109" fmla="*/ 1074420 w 3249928"/>
              <a:gd name="connsiteY109" fmla="*/ 1935480 h 4518660"/>
              <a:gd name="connsiteX110" fmla="*/ 944880 w 3249928"/>
              <a:gd name="connsiteY110" fmla="*/ 1844040 h 4518660"/>
              <a:gd name="connsiteX111" fmla="*/ 792480 w 3249928"/>
              <a:gd name="connsiteY111" fmla="*/ 1691640 h 4518660"/>
              <a:gd name="connsiteX112" fmla="*/ 693420 w 3249928"/>
              <a:gd name="connsiteY112" fmla="*/ 1668780 h 4518660"/>
              <a:gd name="connsiteX113" fmla="*/ 662940 w 3249928"/>
              <a:gd name="connsiteY113" fmla="*/ 1600200 h 4518660"/>
              <a:gd name="connsiteX114" fmla="*/ 533400 w 3249928"/>
              <a:gd name="connsiteY114" fmla="*/ 1607820 h 4518660"/>
              <a:gd name="connsiteX115" fmla="*/ 502920 w 3249928"/>
              <a:gd name="connsiteY115" fmla="*/ 1668780 h 4518660"/>
              <a:gd name="connsiteX116" fmla="*/ 563880 w 3249928"/>
              <a:gd name="connsiteY116" fmla="*/ 1744980 h 4518660"/>
              <a:gd name="connsiteX117" fmla="*/ 464820 w 3249928"/>
              <a:gd name="connsiteY117" fmla="*/ 1775460 h 4518660"/>
              <a:gd name="connsiteX118" fmla="*/ 434340 w 3249928"/>
              <a:gd name="connsiteY118" fmla="*/ 1767840 h 4518660"/>
              <a:gd name="connsiteX119" fmla="*/ 396240 w 3249928"/>
              <a:gd name="connsiteY119" fmla="*/ 1813560 h 4518660"/>
              <a:gd name="connsiteX120" fmla="*/ 335280 w 3249928"/>
              <a:gd name="connsiteY120" fmla="*/ 1775460 h 4518660"/>
              <a:gd name="connsiteX121" fmla="*/ 388620 w 3249928"/>
              <a:gd name="connsiteY121" fmla="*/ 1684020 h 4518660"/>
              <a:gd name="connsiteX122" fmla="*/ 388620 w 3249928"/>
              <a:gd name="connsiteY122" fmla="*/ 1600200 h 4518660"/>
              <a:gd name="connsiteX123" fmla="*/ 495300 w 3249928"/>
              <a:gd name="connsiteY123" fmla="*/ 1524000 h 4518660"/>
              <a:gd name="connsiteX124" fmla="*/ 441960 w 3249928"/>
              <a:gd name="connsiteY124" fmla="*/ 1440180 h 4518660"/>
              <a:gd name="connsiteX125" fmla="*/ 426720 w 3249928"/>
              <a:gd name="connsiteY125" fmla="*/ 1333500 h 4518660"/>
              <a:gd name="connsiteX126" fmla="*/ 381000 w 3249928"/>
              <a:gd name="connsiteY126" fmla="*/ 1303020 h 4518660"/>
              <a:gd name="connsiteX127" fmla="*/ 403860 w 3249928"/>
              <a:gd name="connsiteY127" fmla="*/ 1211580 h 4518660"/>
              <a:gd name="connsiteX128" fmla="*/ 391608 w 3249928"/>
              <a:gd name="connsiteY128" fmla="*/ 1197102 h 4518660"/>
              <a:gd name="connsiteX129" fmla="*/ 419100 w 3249928"/>
              <a:gd name="connsiteY129" fmla="*/ 830580 h 4518660"/>
              <a:gd name="connsiteX130" fmla="*/ 328612 w 3249928"/>
              <a:gd name="connsiteY130" fmla="*/ 663892 h 4518660"/>
              <a:gd name="connsiteX131" fmla="*/ 257172 w 3249928"/>
              <a:gd name="connsiteY131" fmla="*/ 606744 h 4518660"/>
              <a:gd name="connsiteX132" fmla="*/ 171448 w 3249928"/>
              <a:gd name="connsiteY132" fmla="*/ 421004 h 4518660"/>
              <a:gd name="connsiteX133" fmla="*/ 176212 w 3249928"/>
              <a:gd name="connsiteY133" fmla="*/ 240030 h 4518660"/>
              <a:gd name="connsiteX134" fmla="*/ 104772 w 3249928"/>
              <a:gd name="connsiteY134" fmla="*/ 201930 h 4518660"/>
              <a:gd name="connsiteX135" fmla="*/ 43340 w 3249928"/>
              <a:gd name="connsiteY135" fmla="*/ 74344 h 4518660"/>
              <a:gd name="connsiteX136" fmla="*/ 49528 w 3249928"/>
              <a:gd name="connsiteY136" fmla="*/ 76200 h 4518660"/>
              <a:gd name="connsiteX137" fmla="*/ 49528 w 3249928"/>
              <a:gd name="connsiteY137" fmla="*/ 15240 h 4518660"/>
              <a:gd name="connsiteX138" fmla="*/ 110488 w 3249928"/>
              <a:gd name="connsiteY138" fmla="*/ 0 h 4518660"/>
              <a:gd name="connsiteX0" fmla="*/ 110488 w 3230880"/>
              <a:gd name="connsiteY0" fmla="*/ 0 h 4518660"/>
              <a:gd name="connsiteX1" fmla="*/ 179068 w 3230880"/>
              <a:gd name="connsiteY1" fmla="*/ 152400 h 4518660"/>
              <a:gd name="connsiteX2" fmla="*/ 255268 w 3230880"/>
              <a:gd name="connsiteY2" fmla="*/ 243840 h 4518660"/>
              <a:gd name="connsiteX3" fmla="*/ 346708 w 3230880"/>
              <a:gd name="connsiteY3" fmla="*/ 304800 h 4518660"/>
              <a:gd name="connsiteX4" fmla="*/ 407668 w 3230880"/>
              <a:gd name="connsiteY4" fmla="*/ 472440 h 4518660"/>
              <a:gd name="connsiteX5" fmla="*/ 521968 w 3230880"/>
              <a:gd name="connsiteY5" fmla="*/ 502920 h 4518660"/>
              <a:gd name="connsiteX6" fmla="*/ 529588 w 3230880"/>
              <a:gd name="connsiteY6" fmla="*/ 609600 h 4518660"/>
              <a:gd name="connsiteX7" fmla="*/ 727708 w 3230880"/>
              <a:gd name="connsiteY7" fmla="*/ 746760 h 4518660"/>
              <a:gd name="connsiteX8" fmla="*/ 781048 w 3230880"/>
              <a:gd name="connsiteY8" fmla="*/ 723900 h 4518660"/>
              <a:gd name="connsiteX9" fmla="*/ 956308 w 3230880"/>
              <a:gd name="connsiteY9" fmla="*/ 822960 h 4518660"/>
              <a:gd name="connsiteX10" fmla="*/ 1032508 w 3230880"/>
              <a:gd name="connsiteY10" fmla="*/ 822960 h 4518660"/>
              <a:gd name="connsiteX11" fmla="*/ 1116328 w 3230880"/>
              <a:gd name="connsiteY11" fmla="*/ 845820 h 4518660"/>
              <a:gd name="connsiteX12" fmla="*/ 1192528 w 3230880"/>
              <a:gd name="connsiteY12" fmla="*/ 975360 h 4518660"/>
              <a:gd name="connsiteX13" fmla="*/ 1337308 w 3230880"/>
              <a:gd name="connsiteY13" fmla="*/ 906780 h 4518660"/>
              <a:gd name="connsiteX14" fmla="*/ 1398268 w 3230880"/>
              <a:gd name="connsiteY14" fmla="*/ 914400 h 4518660"/>
              <a:gd name="connsiteX15" fmla="*/ 1482088 w 3230880"/>
              <a:gd name="connsiteY15" fmla="*/ 914400 h 4518660"/>
              <a:gd name="connsiteX16" fmla="*/ 1550668 w 3230880"/>
              <a:gd name="connsiteY16" fmla="*/ 861060 h 4518660"/>
              <a:gd name="connsiteX17" fmla="*/ 1604008 w 3230880"/>
              <a:gd name="connsiteY17" fmla="*/ 861060 h 4518660"/>
              <a:gd name="connsiteX18" fmla="*/ 1657348 w 3230880"/>
              <a:gd name="connsiteY18" fmla="*/ 883920 h 4518660"/>
              <a:gd name="connsiteX19" fmla="*/ 1764028 w 3230880"/>
              <a:gd name="connsiteY19" fmla="*/ 883920 h 4518660"/>
              <a:gd name="connsiteX20" fmla="*/ 1817368 w 3230880"/>
              <a:gd name="connsiteY20" fmla="*/ 762000 h 4518660"/>
              <a:gd name="connsiteX21" fmla="*/ 1962148 w 3230880"/>
              <a:gd name="connsiteY21" fmla="*/ 731520 h 4518660"/>
              <a:gd name="connsiteX22" fmla="*/ 2061208 w 3230880"/>
              <a:gd name="connsiteY22" fmla="*/ 731520 h 4518660"/>
              <a:gd name="connsiteX23" fmla="*/ 2129788 w 3230880"/>
              <a:gd name="connsiteY23" fmla="*/ 662940 h 4518660"/>
              <a:gd name="connsiteX24" fmla="*/ 2228848 w 3230880"/>
              <a:gd name="connsiteY24" fmla="*/ 739140 h 4518660"/>
              <a:gd name="connsiteX25" fmla="*/ 2228848 w 3230880"/>
              <a:gd name="connsiteY25" fmla="*/ 647700 h 4518660"/>
              <a:gd name="connsiteX26" fmla="*/ 2282188 w 3230880"/>
              <a:gd name="connsiteY26" fmla="*/ 548640 h 4518660"/>
              <a:gd name="connsiteX27" fmla="*/ 2556508 w 3230880"/>
              <a:gd name="connsiteY27" fmla="*/ 723900 h 4518660"/>
              <a:gd name="connsiteX28" fmla="*/ 2670808 w 3230880"/>
              <a:gd name="connsiteY28" fmla="*/ 914400 h 4518660"/>
              <a:gd name="connsiteX29" fmla="*/ 2769868 w 3230880"/>
              <a:gd name="connsiteY29" fmla="*/ 937260 h 4518660"/>
              <a:gd name="connsiteX30" fmla="*/ 2884168 w 3230880"/>
              <a:gd name="connsiteY30" fmla="*/ 982980 h 4518660"/>
              <a:gd name="connsiteX31" fmla="*/ 2922268 w 3230880"/>
              <a:gd name="connsiteY31" fmla="*/ 1066800 h 4518660"/>
              <a:gd name="connsiteX32" fmla="*/ 2937508 w 3230880"/>
              <a:gd name="connsiteY32" fmla="*/ 1135380 h 4518660"/>
              <a:gd name="connsiteX33" fmla="*/ 3181348 w 3230880"/>
              <a:gd name="connsiteY33" fmla="*/ 1333500 h 4518660"/>
              <a:gd name="connsiteX34" fmla="*/ 3230880 w 3230880"/>
              <a:gd name="connsiteY34" fmla="*/ 1455420 h 4518660"/>
              <a:gd name="connsiteX35" fmla="*/ 3162300 w 3230880"/>
              <a:gd name="connsiteY35" fmla="*/ 1470660 h 4518660"/>
              <a:gd name="connsiteX36" fmla="*/ 3086100 w 3230880"/>
              <a:gd name="connsiteY36" fmla="*/ 1524000 h 4518660"/>
              <a:gd name="connsiteX37" fmla="*/ 2979420 w 3230880"/>
              <a:gd name="connsiteY37" fmla="*/ 1546860 h 4518660"/>
              <a:gd name="connsiteX38" fmla="*/ 2956560 w 3230880"/>
              <a:gd name="connsiteY38" fmla="*/ 1524000 h 4518660"/>
              <a:gd name="connsiteX39" fmla="*/ 2849880 w 3230880"/>
              <a:gd name="connsiteY39" fmla="*/ 1516380 h 4518660"/>
              <a:gd name="connsiteX40" fmla="*/ 2674620 w 3230880"/>
              <a:gd name="connsiteY40" fmla="*/ 1577340 h 4518660"/>
              <a:gd name="connsiteX41" fmla="*/ 2499360 w 3230880"/>
              <a:gd name="connsiteY41" fmla="*/ 1722120 h 4518660"/>
              <a:gd name="connsiteX42" fmla="*/ 2186940 w 3230880"/>
              <a:gd name="connsiteY42" fmla="*/ 2065020 h 4518660"/>
              <a:gd name="connsiteX43" fmla="*/ 2042160 w 3230880"/>
              <a:gd name="connsiteY43" fmla="*/ 2263140 h 4518660"/>
              <a:gd name="connsiteX44" fmla="*/ 1943100 w 3230880"/>
              <a:gd name="connsiteY44" fmla="*/ 2613660 h 4518660"/>
              <a:gd name="connsiteX45" fmla="*/ 1943100 w 3230880"/>
              <a:gd name="connsiteY45" fmla="*/ 2880360 h 4518660"/>
              <a:gd name="connsiteX46" fmla="*/ 2019300 w 3230880"/>
              <a:gd name="connsiteY46" fmla="*/ 2994660 h 4518660"/>
              <a:gd name="connsiteX47" fmla="*/ 1973580 w 3230880"/>
              <a:gd name="connsiteY47" fmla="*/ 3063240 h 4518660"/>
              <a:gd name="connsiteX48" fmla="*/ 1950720 w 3230880"/>
              <a:gd name="connsiteY48" fmla="*/ 3307080 h 4518660"/>
              <a:gd name="connsiteX49" fmla="*/ 1905000 w 3230880"/>
              <a:gd name="connsiteY49" fmla="*/ 3444240 h 4518660"/>
              <a:gd name="connsiteX50" fmla="*/ 1798320 w 3230880"/>
              <a:gd name="connsiteY50" fmla="*/ 3451860 h 4518660"/>
              <a:gd name="connsiteX51" fmla="*/ 1760220 w 3230880"/>
              <a:gd name="connsiteY51" fmla="*/ 3535680 h 4518660"/>
              <a:gd name="connsiteX52" fmla="*/ 1638300 w 3230880"/>
              <a:gd name="connsiteY52" fmla="*/ 3573780 h 4518660"/>
              <a:gd name="connsiteX53" fmla="*/ 1600200 w 3230880"/>
              <a:gd name="connsiteY53" fmla="*/ 3627120 h 4518660"/>
              <a:gd name="connsiteX54" fmla="*/ 1516380 w 3230880"/>
              <a:gd name="connsiteY54" fmla="*/ 3634740 h 4518660"/>
              <a:gd name="connsiteX55" fmla="*/ 1485900 w 3230880"/>
              <a:gd name="connsiteY55" fmla="*/ 3688080 h 4518660"/>
              <a:gd name="connsiteX56" fmla="*/ 1371600 w 3230880"/>
              <a:gd name="connsiteY56" fmla="*/ 3710940 h 4518660"/>
              <a:gd name="connsiteX57" fmla="*/ 1341120 w 3230880"/>
              <a:gd name="connsiteY57" fmla="*/ 3680460 h 4518660"/>
              <a:gd name="connsiteX58" fmla="*/ 1226820 w 3230880"/>
              <a:gd name="connsiteY58" fmla="*/ 3665220 h 4518660"/>
              <a:gd name="connsiteX59" fmla="*/ 1066800 w 3230880"/>
              <a:gd name="connsiteY59" fmla="*/ 3710940 h 4518660"/>
              <a:gd name="connsiteX60" fmla="*/ 1066800 w 3230880"/>
              <a:gd name="connsiteY60" fmla="*/ 3802380 h 4518660"/>
              <a:gd name="connsiteX61" fmla="*/ 960120 w 3230880"/>
              <a:gd name="connsiteY61" fmla="*/ 3909060 h 4518660"/>
              <a:gd name="connsiteX62" fmla="*/ 815340 w 3230880"/>
              <a:gd name="connsiteY62" fmla="*/ 3954780 h 4518660"/>
              <a:gd name="connsiteX63" fmla="*/ 662940 w 3230880"/>
              <a:gd name="connsiteY63" fmla="*/ 4130040 h 4518660"/>
              <a:gd name="connsiteX64" fmla="*/ 624840 w 3230880"/>
              <a:gd name="connsiteY64" fmla="*/ 4366260 h 4518660"/>
              <a:gd name="connsiteX65" fmla="*/ 525780 w 3230880"/>
              <a:gd name="connsiteY65" fmla="*/ 4503420 h 4518660"/>
              <a:gd name="connsiteX66" fmla="*/ 403860 w 3230880"/>
              <a:gd name="connsiteY66" fmla="*/ 4518660 h 4518660"/>
              <a:gd name="connsiteX67" fmla="*/ 198120 w 3230880"/>
              <a:gd name="connsiteY67" fmla="*/ 4465320 h 4518660"/>
              <a:gd name="connsiteX68" fmla="*/ 198120 w 3230880"/>
              <a:gd name="connsiteY68" fmla="*/ 4358640 h 4518660"/>
              <a:gd name="connsiteX69" fmla="*/ 60960 w 3230880"/>
              <a:gd name="connsiteY69" fmla="*/ 4312920 h 4518660"/>
              <a:gd name="connsiteX70" fmla="*/ 0 w 3230880"/>
              <a:gd name="connsiteY70" fmla="*/ 4267200 h 4518660"/>
              <a:gd name="connsiteX71" fmla="*/ 0 w 3230880"/>
              <a:gd name="connsiteY71" fmla="*/ 4221480 h 4518660"/>
              <a:gd name="connsiteX72" fmla="*/ 99060 w 3230880"/>
              <a:gd name="connsiteY72" fmla="*/ 4229100 h 4518660"/>
              <a:gd name="connsiteX73" fmla="*/ 175260 w 3230880"/>
              <a:gd name="connsiteY73" fmla="*/ 4206240 h 4518660"/>
              <a:gd name="connsiteX74" fmla="*/ 205740 w 3230880"/>
              <a:gd name="connsiteY74" fmla="*/ 4175760 h 4518660"/>
              <a:gd name="connsiteX75" fmla="*/ 297180 w 3230880"/>
              <a:gd name="connsiteY75" fmla="*/ 4175760 h 4518660"/>
              <a:gd name="connsiteX76" fmla="*/ 297180 w 3230880"/>
              <a:gd name="connsiteY76" fmla="*/ 4099560 h 4518660"/>
              <a:gd name="connsiteX77" fmla="*/ 205740 w 3230880"/>
              <a:gd name="connsiteY77" fmla="*/ 4000500 h 4518660"/>
              <a:gd name="connsiteX78" fmla="*/ 198120 w 3230880"/>
              <a:gd name="connsiteY78" fmla="*/ 3886200 h 4518660"/>
              <a:gd name="connsiteX79" fmla="*/ 236220 w 3230880"/>
              <a:gd name="connsiteY79" fmla="*/ 3802380 h 4518660"/>
              <a:gd name="connsiteX80" fmla="*/ 198120 w 3230880"/>
              <a:gd name="connsiteY80" fmla="*/ 3733800 h 4518660"/>
              <a:gd name="connsiteX81" fmla="*/ 213360 w 3230880"/>
              <a:gd name="connsiteY81" fmla="*/ 3657600 h 4518660"/>
              <a:gd name="connsiteX82" fmla="*/ 205740 w 3230880"/>
              <a:gd name="connsiteY82" fmla="*/ 3611880 h 4518660"/>
              <a:gd name="connsiteX83" fmla="*/ 182880 w 3230880"/>
              <a:gd name="connsiteY83" fmla="*/ 3489960 h 4518660"/>
              <a:gd name="connsiteX84" fmla="*/ 205740 w 3230880"/>
              <a:gd name="connsiteY84" fmla="*/ 3368040 h 4518660"/>
              <a:gd name="connsiteX85" fmla="*/ 335280 w 3230880"/>
              <a:gd name="connsiteY85" fmla="*/ 3307080 h 4518660"/>
              <a:gd name="connsiteX86" fmla="*/ 327660 w 3230880"/>
              <a:gd name="connsiteY86" fmla="*/ 3200400 h 4518660"/>
              <a:gd name="connsiteX87" fmla="*/ 274320 w 3230880"/>
              <a:gd name="connsiteY87" fmla="*/ 3108960 h 4518660"/>
              <a:gd name="connsiteX88" fmla="*/ 274320 w 3230880"/>
              <a:gd name="connsiteY88" fmla="*/ 3055620 h 4518660"/>
              <a:gd name="connsiteX89" fmla="*/ 160020 w 3230880"/>
              <a:gd name="connsiteY89" fmla="*/ 2979420 h 4518660"/>
              <a:gd name="connsiteX90" fmla="*/ 198120 w 3230880"/>
              <a:gd name="connsiteY90" fmla="*/ 2903220 h 4518660"/>
              <a:gd name="connsiteX91" fmla="*/ 213360 w 3230880"/>
              <a:gd name="connsiteY91" fmla="*/ 2849880 h 4518660"/>
              <a:gd name="connsiteX92" fmla="*/ 304800 w 3230880"/>
              <a:gd name="connsiteY92" fmla="*/ 2735580 h 4518660"/>
              <a:gd name="connsiteX93" fmla="*/ 430053 w 3230880"/>
              <a:gd name="connsiteY93" fmla="*/ 2738437 h 4518660"/>
              <a:gd name="connsiteX94" fmla="*/ 488854 w 3230880"/>
              <a:gd name="connsiteY94" fmla="*/ 2691828 h 4518660"/>
              <a:gd name="connsiteX95" fmla="*/ 441960 w 3230880"/>
              <a:gd name="connsiteY95" fmla="*/ 2667000 h 4518660"/>
              <a:gd name="connsiteX96" fmla="*/ 434340 w 3230880"/>
              <a:gd name="connsiteY96" fmla="*/ 2567940 h 4518660"/>
              <a:gd name="connsiteX97" fmla="*/ 472440 w 3230880"/>
              <a:gd name="connsiteY97" fmla="*/ 2499360 h 4518660"/>
              <a:gd name="connsiteX98" fmla="*/ 632460 w 3230880"/>
              <a:gd name="connsiteY98" fmla="*/ 2476500 h 4518660"/>
              <a:gd name="connsiteX99" fmla="*/ 678180 w 3230880"/>
              <a:gd name="connsiteY99" fmla="*/ 2400300 h 4518660"/>
              <a:gd name="connsiteX100" fmla="*/ 723900 w 3230880"/>
              <a:gd name="connsiteY100" fmla="*/ 2400300 h 4518660"/>
              <a:gd name="connsiteX101" fmla="*/ 838200 w 3230880"/>
              <a:gd name="connsiteY101" fmla="*/ 2316480 h 4518660"/>
              <a:gd name="connsiteX102" fmla="*/ 853440 w 3230880"/>
              <a:gd name="connsiteY102" fmla="*/ 2240280 h 4518660"/>
              <a:gd name="connsiteX103" fmla="*/ 891540 w 3230880"/>
              <a:gd name="connsiteY103" fmla="*/ 2179320 h 4518660"/>
              <a:gd name="connsiteX104" fmla="*/ 929640 w 3230880"/>
              <a:gd name="connsiteY104" fmla="*/ 2087880 h 4518660"/>
              <a:gd name="connsiteX105" fmla="*/ 1013460 w 3230880"/>
              <a:gd name="connsiteY105" fmla="*/ 2087880 h 4518660"/>
              <a:gd name="connsiteX106" fmla="*/ 1021080 w 3230880"/>
              <a:gd name="connsiteY106" fmla="*/ 2019300 h 4518660"/>
              <a:gd name="connsiteX107" fmla="*/ 1074420 w 3230880"/>
              <a:gd name="connsiteY107" fmla="*/ 2019300 h 4518660"/>
              <a:gd name="connsiteX108" fmla="*/ 1074420 w 3230880"/>
              <a:gd name="connsiteY108" fmla="*/ 1935480 h 4518660"/>
              <a:gd name="connsiteX109" fmla="*/ 944880 w 3230880"/>
              <a:gd name="connsiteY109" fmla="*/ 1844040 h 4518660"/>
              <a:gd name="connsiteX110" fmla="*/ 792480 w 3230880"/>
              <a:gd name="connsiteY110" fmla="*/ 1691640 h 4518660"/>
              <a:gd name="connsiteX111" fmla="*/ 693420 w 3230880"/>
              <a:gd name="connsiteY111" fmla="*/ 1668780 h 4518660"/>
              <a:gd name="connsiteX112" fmla="*/ 662940 w 3230880"/>
              <a:gd name="connsiteY112" fmla="*/ 1600200 h 4518660"/>
              <a:gd name="connsiteX113" fmla="*/ 533400 w 3230880"/>
              <a:gd name="connsiteY113" fmla="*/ 1607820 h 4518660"/>
              <a:gd name="connsiteX114" fmla="*/ 502920 w 3230880"/>
              <a:gd name="connsiteY114" fmla="*/ 1668780 h 4518660"/>
              <a:gd name="connsiteX115" fmla="*/ 563880 w 3230880"/>
              <a:gd name="connsiteY115" fmla="*/ 1744980 h 4518660"/>
              <a:gd name="connsiteX116" fmla="*/ 464820 w 3230880"/>
              <a:gd name="connsiteY116" fmla="*/ 1775460 h 4518660"/>
              <a:gd name="connsiteX117" fmla="*/ 434340 w 3230880"/>
              <a:gd name="connsiteY117" fmla="*/ 1767840 h 4518660"/>
              <a:gd name="connsiteX118" fmla="*/ 396240 w 3230880"/>
              <a:gd name="connsiteY118" fmla="*/ 1813560 h 4518660"/>
              <a:gd name="connsiteX119" fmla="*/ 335280 w 3230880"/>
              <a:gd name="connsiteY119" fmla="*/ 1775460 h 4518660"/>
              <a:gd name="connsiteX120" fmla="*/ 388620 w 3230880"/>
              <a:gd name="connsiteY120" fmla="*/ 1684020 h 4518660"/>
              <a:gd name="connsiteX121" fmla="*/ 388620 w 3230880"/>
              <a:gd name="connsiteY121" fmla="*/ 1600200 h 4518660"/>
              <a:gd name="connsiteX122" fmla="*/ 495300 w 3230880"/>
              <a:gd name="connsiteY122" fmla="*/ 1524000 h 4518660"/>
              <a:gd name="connsiteX123" fmla="*/ 441960 w 3230880"/>
              <a:gd name="connsiteY123" fmla="*/ 1440180 h 4518660"/>
              <a:gd name="connsiteX124" fmla="*/ 426720 w 3230880"/>
              <a:gd name="connsiteY124" fmla="*/ 1333500 h 4518660"/>
              <a:gd name="connsiteX125" fmla="*/ 381000 w 3230880"/>
              <a:gd name="connsiteY125" fmla="*/ 1303020 h 4518660"/>
              <a:gd name="connsiteX126" fmla="*/ 403860 w 3230880"/>
              <a:gd name="connsiteY126" fmla="*/ 1211580 h 4518660"/>
              <a:gd name="connsiteX127" fmla="*/ 391608 w 3230880"/>
              <a:gd name="connsiteY127" fmla="*/ 1197102 h 4518660"/>
              <a:gd name="connsiteX128" fmla="*/ 419100 w 3230880"/>
              <a:gd name="connsiteY128" fmla="*/ 830580 h 4518660"/>
              <a:gd name="connsiteX129" fmla="*/ 328612 w 3230880"/>
              <a:gd name="connsiteY129" fmla="*/ 663892 h 4518660"/>
              <a:gd name="connsiteX130" fmla="*/ 257172 w 3230880"/>
              <a:gd name="connsiteY130" fmla="*/ 606744 h 4518660"/>
              <a:gd name="connsiteX131" fmla="*/ 171448 w 3230880"/>
              <a:gd name="connsiteY131" fmla="*/ 421004 h 4518660"/>
              <a:gd name="connsiteX132" fmla="*/ 176212 w 3230880"/>
              <a:gd name="connsiteY132" fmla="*/ 240030 h 4518660"/>
              <a:gd name="connsiteX133" fmla="*/ 104772 w 3230880"/>
              <a:gd name="connsiteY133" fmla="*/ 201930 h 4518660"/>
              <a:gd name="connsiteX134" fmla="*/ 43340 w 3230880"/>
              <a:gd name="connsiteY134" fmla="*/ 74344 h 4518660"/>
              <a:gd name="connsiteX135" fmla="*/ 49528 w 3230880"/>
              <a:gd name="connsiteY135" fmla="*/ 76200 h 4518660"/>
              <a:gd name="connsiteX136" fmla="*/ 49528 w 3230880"/>
              <a:gd name="connsiteY136" fmla="*/ 15240 h 4518660"/>
              <a:gd name="connsiteX137" fmla="*/ 110488 w 3230880"/>
              <a:gd name="connsiteY137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23088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89E561C-B909-5DDF-7142-EA0393A4968C}"/>
              </a:ext>
            </a:extLst>
          </p:cNvPr>
          <p:cNvSpPr/>
          <p:nvPr/>
        </p:nvSpPr>
        <p:spPr>
          <a:xfrm>
            <a:off x="9008537" y="2346716"/>
            <a:ext cx="2240801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EE40A71-E9C5-D103-E455-2B7D6FD3F1B4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EBB822A-16F3-38BF-E272-6DC06F50F95D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205FF3-E15B-3311-0E7B-BA511F3C6798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8649F4D-05B8-41D6-43A9-932DB68EEABC}"/>
              </a:ext>
            </a:extLst>
          </p:cNvPr>
          <p:cNvSpPr txBox="1"/>
          <p:nvPr/>
        </p:nvSpPr>
        <p:spPr>
          <a:xfrm>
            <a:off x="4022738" y="130270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>
                <a:solidFill>
                  <a:srgbClr val="FF0000"/>
                </a:solidFill>
              </a:rPr>
              <a:t>千葉県、正解は③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D79C39E-8824-6554-5CDE-72DECD16AA28}"/>
              </a:ext>
            </a:extLst>
          </p:cNvPr>
          <p:cNvSpPr txBox="1"/>
          <p:nvPr/>
        </p:nvSpPr>
        <p:spPr>
          <a:xfrm>
            <a:off x="739794" y="5907497"/>
            <a:ext cx="10854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千葉県と言えばゆるキャラにもなっている犬の形状ですね</a:t>
            </a: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1D43F21-708E-4566-E548-4C0E35019210}"/>
              </a:ext>
            </a:extLst>
          </p:cNvPr>
          <p:cNvSpPr/>
          <p:nvPr/>
        </p:nvSpPr>
        <p:spPr>
          <a:xfrm>
            <a:off x="1350437" y="2346716"/>
            <a:ext cx="2240801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88620 w 3413760"/>
              <a:gd name="connsiteY127" fmla="*/ 1684020 h 4518660"/>
              <a:gd name="connsiteX128" fmla="*/ 388620 w 3413760"/>
              <a:gd name="connsiteY128" fmla="*/ 1600200 h 4518660"/>
              <a:gd name="connsiteX129" fmla="*/ 495300 w 3413760"/>
              <a:gd name="connsiteY129" fmla="*/ 1524000 h 4518660"/>
              <a:gd name="connsiteX130" fmla="*/ 441960 w 3413760"/>
              <a:gd name="connsiteY130" fmla="*/ 1440180 h 4518660"/>
              <a:gd name="connsiteX131" fmla="*/ 426720 w 3413760"/>
              <a:gd name="connsiteY131" fmla="*/ 1333500 h 4518660"/>
              <a:gd name="connsiteX132" fmla="*/ 381000 w 3413760"/>
              <a:gd name="connsiteY132" fmla="*/ 1303020 h 4518660"/>
              <a:gd name="connsiteX133" fmla="*/ 403860 w 3413760"/>
              <a:gd name="connsiteY133" fmla="*/ 1211580 h 4518660"/>
              <a:gd name="connsiteX134" fmla="*/ 391608 w 3413760"/>
              <a:gd name="connsiteY134" fmla="*/ 1197102 h 4518660"/>
              <a:gd name="connsiteX135" fmla="*/ 419100 w 3413760"/>
              <a:gd name="connsiteY135" fmla="*/ 830580 h 4518660"/>
              <a:gd name="connsiteX136" fmla="*/ 328612 w 3413760"/>
              <a:gd name="connsiteY136" fmla="*/ 663892 h 4518660"/>
              <a:gd name="connsiteX137" fmla="*/ 257172 w 3413760"/>
              <a:gd name="connsiteY137" fmla="*/ 606744 h 4518660"/>
              <a:gd name="connsiteX138" fmla="*/ 171448 w 3413760"/>
              <a:gd name="connsiteY138" fmla="*/ 421004 h 4518660"/>
              <a:gd name="connsiteX139" fmla="*/ 176212 w 3413760"/>
              <a:gd name="connsiteY139" fmla="*/ 240030 h 4518660"/>
              <a:gd name="connsiteX140" fmla="*/ 104772 w 3413760"/>
              <a:gd name="connsiteY140" fmla="*/ 201930 h 4518660"/>
              <a:gd name="connsiteX141" fmla="*/ 43340 w 3413760"/>
              <a:gd name="connsiteY141" fmla="*/ 74344 h 4518660"/>
              <a:gd name="connsiteX142" fmla="*/ 49528 w 3413760"/>
              <a:gd name="connsiteY142" fmla="*/ 76200 h 4518660"/>
              <a:gd name="connsiteX143" fmla="*/ 49528 w 3413760"/>
              <a:gd name="connsiteY143" fmla="*/ 15240 h 4518660"/>
              <a:gd name="connsiteX144" fmla="*/ 110488 w 3413760"/>
              <a:gd name="connsiteY144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396240 w 3413760"/>
              <a:gd name="connsiteY125" fmla="*/ 1813560 h 4518660"/>
              <a:gd name="connsiteX126" fmla="*/ 388620 w 3413760"/>
              <a:gd name="connsiteY126" fmla="*/ 1684020 h 4518660"/>
              <a:gd name="connsiteX127" fmla="*/ 388620 w 3413760"/>
              <a:gd name="connsiteY127" fmla="*/ 1600200 h 4518660"/>
              <a:gd name="connsiteX128" fmla="*/ 495300 w 3413760"/>
              <a:gd name="connsiteY128" fmla="*/ 1524000 h 4518660"/>
              <a:gd name="connsiteX129" fmla="*/ 441960 w 3413760"/>
              <a:gd name="connsiteY129" fmla="*/ 1440180 h 4518660"/>
              <a:gd name="connsiteX130" fmla="*/ 426720 w 3413760"/>
              <a:gd name="connsiteY130" fmla="*/ 1333500 h 4518660"/>
              <a:gd name="connsiteX131" fmla="*/ 381000 w 3413760"/>
              <a:gd name="connsiteY131" fmla="*/ 1303020 h 4518660"/>
              <a:gd name="connsiteX132" fmla="*/ 403860 w 3413760"/>
              <a:gd name="connsiteY132" fmla="*/ 1211580 h 4518660"/>
              <a:gd name="connsiteX133" fmla="*/ 391608 w 3413760"/>
              <a:gd name="connsiteY133" fmla="*/ 1197102 h 4518660"/>
              <a:gd name="connsiteX134" fmla="*/ 419100 w 3413760"/>
              <a:gd name="connsiteY134" fmla="*/ 830580 h 4518660"/>
              <a:gd name="connsiteX135" fmla="*/ 328612 w 3413760"/>
              <a:gd name="connsiteY135" fmla="*/ 663892 h 4518660"/>
              <a:gd name="connsiteX136" fmla="*/ 257172 w 3413760"/>
              <a:gd name="connsiteY136" fmla="*/ 606744 h 4518660"/>
              <a:gd name="connsiteX137" fmla="*/ 171448 w 3413760"/>
              <a:gd name="connsiteY137" fmla="*/ 421004 h 4518660"/>
              <a:gd name="connsiteX138" fmla="*/ 176212 w 3413760"/>
              <a:gd name="connsiteY138" fmla="*/ 240030 h 4518660"/>
              <a:gd name="connsiteX139" fmla="*/ 104772 w 3413760"/>
              <a:gd name="connsiteY139" fmla="*/ 201930 h 4518660"/>
              <a:gd name="connsiteX140" fmla="*/ 43340 w 3413760"/>
              <a:gd name="connsiteY140" fmla="*/ 74344 h 4518660"/>
              <a:gd name="connsiteX141" fmla="*/ 49528 w 3413760"/>
              <a:gd name="connsiteY141" fmla="*/ 76200 h 4518660"/>
              <a:gd name="connsiteX142" fmla="*/ 49528 w 3413760"/>
              <a:gd name="connsiteY142" fmla="*/ 15240 h 4518660"/>
              <a:gd name="connsiteX143" fmla="*/ 110488 w 3413760"/>
              <a:gd name="connsiteY143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388620 w 3413760"/>
              <a:gd name="connsiteY125" fmla="*/ 1684020 h 4518660"/>
              <a:gd name="connsiteX126" fmla="*/ 388620 w 3413760"/>
              <a:gd name="connsiteY126" fmla="*/ 1600200 h 4518660"/>
              <a:gd name="connsiteX127" fmla="*/ 495300 w 3413760"/>
              <a:gd name="connsiteY127" fmla="*/ 1524000 h 4518660"/>
              <a:gd name="connsiteX128" fmla="*/ 441960 w 3413760"/>
              <a:gd name="connsiteY128" fmla="*/ 1440180 h 4518660"/>
              <a:gd name="connsiteX129" fmla="*/ 426720 w 3413760"/>
              <a:gd name="connsiteY129" fmla="*/ 1333500 h 4518660"/>
              <a:gd name="connsiteX130" fmla="*/ 381000 w 3413760"/>
              <a:gd name="connsiteY130" fmla="*/ 1303020 h 4518660"/>
              <a:gd name="connsiteX131" fmla="*/ 403860 w 3413760"/>
              <a:gd name="connsiteY131" fmla="*/ 1211580 h 4518660"/>
              <a:gd name="connsiteX132" fmla="*/ 391608 w 3413760"/>
              <a:gd name="connsiteY132" fmla="*/ 1197102 h 4518660"/>
              <a:gd name="connsiteX133" fmla="*/ 419100 w 3413760"/>
              <a:gd name="connsiteY133" fmla="*/ 830580 h 4518660"/>
              <a:gd name="connsiteX134" fmla="*/ 328612 w 3413760"/>
              <a:gd name="connsiteY134" fmla="*/ 663892 h 4518660"/>
              <a:gd name="connsiteX135" fmla="*/ 257172 w 3413760"/>
              <a:gd name="connsiteY135" fmla="*/ 606744 h 4518660"/>
              <a:gd name="connsiteX136" fmla="*/ 171448 w 3413760"/>
              <a:gd name="connsiteY136" fmla="*/ 421004 h 4518660"/>
              <a:gd name="connsiteX137" fmla="*/ 176212 w 3413760"/>
              <a:gd name="connsiteY137" fmla="*/ 240030 h 4518660"/>
              <a:gd name="connsiteX138" fmla="*/ 104772 w 3413760"/>
              <a:gd name="connsiteY138" fmla="*/ 201930 h 4518660"/>
              <a:gd name="connsiteX139" fmla="*/ 43340 w 3413760"/>
              <a:gd name="connsiteY139" fmla="*/ 74344 h 4518660"/>
              <a:gd name="connsiteX140" fmla="*/ 49528 w 3413760"/>
              <a:gd name="connsiteY140" fmla="*/ 76200 h 4518660"/>
              <a:gd name="connsiteX141" fmla="*/ 49528 w 3413760"/>
              <a:gd name="connsiteY141" fmla="*/ 15240 h 4518660"/>
              <a:gd name="connsiteX142" fmla="*/ 110488 w 3413760"/>
              <a:gd name="connsiteY142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388620 w 3413760"/>
              <a:gd name="connsiteY124" fmla="*/ 1684020 h 4518660"/>
              <a:gd name="connsiteX125" fmla="*/ 388620 w 3413760"/>
              <a:gd name="connsiteY125" fmla="*/ 1600200 h 4518660"/>
              <a:gd name="connsiteX126" fmla="*/ 495300 w 3413760"/>
              <a:gd name="connsiteY126" fmla="*/ 1524000 h 4518660"/>
              <a:gd name="connsiteX127" fmla="*/ 441960 w 3413760"/>
              <a:gd name="connsiteY127" fmla="*/ 1440180 h 4518660"/>
              <a:gd name="connsiteX128" fmla="*/ 426720 w 3413760"/>
              <a:gd name="connsiteY128" fmla="*/ 1333500 h 4518660"/>
              <a:gd name="connsiteX129" fmla="*/ 381000 w 3413760"/>
              <a:gd name="connsiteY129" fmla="*/ 1303020 h 4518660"/>
              <a:gd name="connsiteX130" fmla="*/ 403860 w 3413760"/>
              <a:gd name="connsiteY130" fmla="*/ 1211580 h 4518660"/>
              <a:gd name="connsiteX131" fmla="*/ 391608 w 3413760"/>
              <a:gd name="connsiteY131" fmla="*/ 1197102 h 4518660"/>
              <a:gd name="connsiteX132" fmla="*/ 419100 w 3413760"/>
              <a:gd name="connsiteY132" fmla="*/ 830580 h 4518660"/>
              <a:gd name="connsiteX133" fmla="*/ 328612 w 3413760"/>
              <a:gd name="connsiteY133" fmla="*/ 663892 h 4518660"/>
              <a:gd name="connsiteX134" fmla="*/ 257172 w 3413760"/>
              <a:gd name="connsiteY134" fmla="*/ 606744 h 4518660"/>
              <a:gd name="connsiteX135" fmla="*/ 171448 w 3413760"/>
              <a:gd name="connsiteY135" fmla="*/ 421004 h 4518660"/>
              <a:gd name="connsiteX136" fmla="*/ 176212 w 3413760"/>
              <a:gd name="connsiteY136" fmla="*/ 240030 h 4518660"/>
              <a:gd name="connsiteX137" fmla="*/ 104772 w 3413760"/>
              <a:gd name="connsiteY137" fmla="*/ 201930 h 4518660"/>
              <a:gd name="connsiteX138" fmla="*/ 43340 w 3413760"/>
              <a:gd name="connsiteY138" fmla="*/ 74344 h 4518660"/>
              <a:gd name="connsiteX139" fmla="*/ 49528 w 3413760"/>
              <a:gd name="connsiteY139" fmla="*/ 76200 h 4518660"/>
              <a:gd name="connsiteX140" fmla="*/ 49528 w 3413760"/>
              <a:gd name="connsiteY140" fmla="*/ 15240 h 4518660"/>
              <a:gd name="connsiteX141" fmla="*/ 110488 w 3413760"/>
              <a:gd name="connsiteY141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388620 w 3413760"/>
              <a:gd name="connsiteY123" fmla="*/ 1684020 h 4518660"/>
              <a:gd name="connsiteX124" fmla="*/ 388620 w 3413760"/>
              <a:gd name="connsiteY124" fmla="*/ 1600200 h 4518660"/>
              <a:gd name="connsiteX125" fmla="*/ 495300 w 3413760"/>
              <a:gd name="connsiteY125" fmla="*/ 1524000 h 4518660"/>
              <a:gd name="connsiteX126" fmla="*/ 441960 w 3413760"/>
              <a:gd name="connsiteY126" fmla="*/ 1440180 h 4518660"/>
              <a:gd name="connsiteX127" fmla="*/ 426720 w 3413760"/>
              <a:gd name="connsiteY127" fmla="*/ 1333500 h 4518660"/>
              <a:gd name="connsiteX128" fmla="*/ 381000 w 3413760"/>
              <a:gd name="connsiteY128" fmla="*/ 1303020 h 4518660"/>
              <a:gd name="connsiteX129" fmla="*/ 403860 w 3413760"/>
              <a:gd name="connsiteY129" fmla="*/ 1211580 h 4518660"/>
              <a:gd name="connsiteX130" fmla="*/ 391608 w 3413760"/>
              <a:gd name="connsiteY130" fmla="*/ 1197102 h 4518660"/>
              <a:gd name="connsiteX131" fmla="*/ 419100 w 3413760"/>
              <a:gd name="connsiteY131" fmla="*/ 830580 h 4518660"/>
              <a:gd name="connsiteX132" fmla="*/ 328612 w 3413760"/>
              <a:gd name="connsiteY132" fmla="*/ 663892 h 4518660"/>
              <a:gd name="connsiteX133" fmla="*/ 257172 w 3413760"/>
              <a:gd name="connsiteY133" fmla="*/ 606744 h 4518660"/>
              <a:gd name="connsiteX134" fmla="*/ 171448 w 3413760"/>
              <a:gd name="connsiteY134" fmla="*/ 421004 h 4518660"/>
              <a:gd name="connsiteX135" fmla="*/ 176212 w 3413760"/>
              <a:gd name="connsiteY135" fmla="*/ 240030 h 4518660"/>
              <a:gd name="connsiteX136" fmla="*/ 104772 w 3413760"/>
              <a:gd name="connsiteY136" fmla="*/ 201930 h 4518660"/>
              <a:gd name="connsiteX137" fmla="*/ 43340 w 3413760"/>
              <a:gd name="connsiteY137" fmla="*/ 74344 h 4518660"/>
              <a:gd name="connsiteX138" fmla="*/ 49528 w 3413760"/>
              <a:gd name="connsiteY138" fmla="*/ 76200 h 4518660"/>
              <a:gd name="connsiteX139" fmla="*/ 49528 w 3413760"/>
              <a:gd name="connsiteY139" fmla="*/ 15240 h 4518660"/>
              <a:gd name="connsiteX140" fmla="*/ 110488 w 3413760"/>
              <a:gd name="connsiteY140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388620 w 3413760"/>
              <a:gd name="connsiteY123" fmla="*/ 1600200 h 4518660"/>
              <a:gd name="connsiteX124" fmla="*/ 495300 w 3413760"/>
              <a:gd name="connsiteY124" fmla="*/ 1524000 h 4518660"/>
              <a:gd name="connsiteX125" fmla="*/ 441960 w 3413760"/>
              <a:gd name="connsiteY125" fmla="*/ 1440180 h 4518660"/>
              <a:gd name="connsiteX126" fmla="*/ 426720 w 3413760"/>
              <a:gd name="connsiteY126" fmla="*/ 1333500 h 4518660"/>
              <a:gd name="connsiteX127" fmla="*/ 381000 w 3413760"/>
              <a:gd name="connsiteY127" fmla="*/ 1303020 h 4518660"/>
              <a:gd name="connsiteX128" fmla="*/ 403860 w 3413760"/>
              <a:gd name="connsiteY128" fmla="*/ 1211580 h 4518660"/>
              <a:gd name="connsiteX129" fmla="*/ 391608 w 3413760"/>
              <a:gd name="connsiteY129" fmla="*/ 1197102 h 4518660"/>
              <a:gd name="connsiteX130" fmla="*/ 419100 w 3413760"/>
              <a:gd name="connsiteY130" fmla="*/ 830580 h 4518660"/>
              <a:gd name="connsiteX131" fmla="*/ 328612 w 3413760"/>
              <a:gd name="connsiteY131" fmla="*/ 663892 h 4518660"/>
              <a:gd name="connsiteX132" fmla="*/ 257172 w 3413760"/>
              <a:gd name="connsiteY132" fmla="*/ 606744 h 4518660"/>
              <a:gd name="connsiteX133" fmla="*/ 171448 w 3413760"/>
              <a:gd name="connsiteY133" fmla="*/ 421004 h 4518660"/>
              <a:gd name="connsiteX134" fmla="*/ 176212 w 3413760"/>
              <a:gd name="connsiteY134" fmla="*/ 240030 h 4518660"/>
              <a:gd name="connsiteX135" fmla="*/ 104772 w 3413760"/>
              <a:gd name="connsiteY135" fmla="*/ 201930 h 4518660"/>
              <a:gd name="connsiteX136" fmla="*/ 43340 w 3413760"/>
              <a:gd name="connsiteY136" fmla="*/ 74344 h 4518660"/>
              <a:gd name="connsiteX137" fmla="*/ 49528 w 3413760"/>
              <a:gd name="connsiteY137" fmla="*/ 76200 h 4518660"/>
              <a:gd name="connsiteX138" fmla="*/ 49528 w 3413760"/>
              <a:gd name="connsiteY138" fmla="*/ 15240 h 4518660"/>
              <a:gd name="connsiteX139" fmla="*/ 110488 w 3413760"/>
              <a:gd name="connsiteY13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495300 w 3413760"/>
              <a:gd name="connsiteY123" fmla="*/ 1524000 h 4518660"/>
              <a:gd name="connsiteX124" fmla="*/ 441960 w 3413760"/>
              <a:gd name="connsiteY124" fmla="*/ 1440180 h 4518660"/>
              <a:gd name="connsiteX125" fmla="*/ 426720 w 3413760"/>
              <a:gd name="connsiteY125" fmla="*/ 1333500 h 4518660"/>
              <a:gd name="connsiteX126" fmla="*/ 381000 w 3413760"/>
              <a:gd name="connsiteY126" fmla="*/ 1303020 h 4518660"/>
              <a:gd name="connsiteX127" fmla="*/ 403860 w 3413760"/>
              <a:gd name="connsiteY127" fmla="*/ 1211580 h 4518660"/>
              <a:gd name="connsiteX128" fmla="*/ 391608 w 3413760"/>
              <a:gd name="connsiteY128" fmla="*/ 1197102 h 4518660"/>
              <a:gd name="connsiteX129" fmla="*/ 419100 w 3413760"/>
              <a:gd name="connsiteY129" fmla="*/ 830580 h 4518660"/>
              <a:gd name="connsiteX130" fmla="*/ 328612 w 3413760"/>
              <a:gd name="connsiteY130" fmla="*/ 663892 h 4518660"/>
              <a:gd name="connsiteX131" fmla="*/ 257172 w 3413760"/>
              <a:gd name="connsiteY131" fmla="*/ 606744 h 4518660"/>
              <a:gd name="connsiteX132" fmla="*/ 171448 w 3413760"/>
              <a:gd name="connsiteY132" fmla="*/ 421004 h 4518660"/>
              <a:gd name="connsiteX133" fmla="*/ 176212 w 3413760"/>
              <a:gd name="connsiteY133" fmla="*/ 240030 h 4518660"/>
              <a:gd name="connsiteX134" fmla="*/ 104772 w 3413760"/>
              <a:gd name="connsiteY134" fmla="*/ 201930 h 4518660"/>
              <a:gd name="connsiteX135" fmla="*/ 43340 w 3413760"/>
              <a:gd name="connsiteY135" fmla="*/ 74344 h 4518660"/>
              <a:gd name="connsiteX136" fmla="*/ 49528 w 3413760"/>
              <a:gd name="connsiteY136" fmla="*/ 76200 h 4518660"/>
              <a:gd name="connsiteX137" fmla="*/ 49528 w 3413760"/>
              <a:gd name="connsiteY137" fmla="*/ 15240 h 4518660"/>
              <a:gd name="connsiteX138" fmla="*/ 110488 w 3413760"/>
              <a:gd name="connsiteY138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495300 w 3413760"/>
              <a:gd name="connsiteY122" fmla="*/ 1524000 h 4518660"/>
              <a:gd name="connsiteX123" fmla="*/ 441960 w 3413760"/>
              <a:gd name="connsiteY123" fmla="*/ 1440180 h 4518660"/>
              <a:gd name="connsiteX124" fmla="*/ 426720 w 3413760"/>
              <a:gd name="connsiteY124" fmla="*/ 1333500 h 4518660"/>
              <a:gd name="connsiteX125" fmla="*/ 381000 w 3413760"/>
              <a:gd name="connsiteY125" fmla="*/ 1303020 h 4518660"/>
              <a:gd name="connsiteX126" fmla="*/ 403860 w 3413760"/>
              <a:gd name="connsiteY126" fmla="*/ 1211580 h 4518660"/>
              <a:gd name="connsiteX127" fmla="*/ 391608 w 3413760"/>
              <a:gd name="connsiteY127" fmla="*/ 1197102 h 4518660"/>
              <a:gd name="connsiteX128" fmla="*/ 419100 w 3413760"/>
              <a:gd name="connsiteY128" fmla="*/ 830580 h 4518660"/>
              <a:gd name="connsiteX129" fmla="*/ 328612 w 3413760"/>
              <a:gd name="connsiteY129" fmla="*/ 663892 h 4518660"/>
              <a:gd name="connsiteX130" fmla="*/ 257172 w 3413760"/>
              <a:gd name="connsiteY130" fmla="*/ 606744 h 4518660"/>
              <a:gd name="connsiteX131" fmla="*/ 171448 w 3413760"/>
              <a:gd name="connsiteY131" fmla="*/ 421004 h 4518660"/>
              <a:gd name="connsiteX132" fmla="*/ 176212 w 3413760"/>
              <a:gd name="connsiteY132" fmla="*/ 240030 h 4518660"/>
              <a:gd name="connsiteX133" fmla="*/ 104772 w 3413760"/>
              <a:gd name="connsiteY133" fmla="*/ 201930 h 4518660"/>
              <a:gd name="connsiteX134" fmla="*/ 43340 w 3413760"/>
              <a:gd name="connsiteY134" fmla="*/ 74344 h 4518660"/>
              <a:gd name="connsiteX135" fmla="*/ 49528 w 3413760"/>
              <a:gd name="connsiteY135" fmla="*/ 76200 h 4518660"/>
              <a:gd name="connsiteX136" fmla="*/ 49528 w 3413760"/>
              <a:gd name="connsiteY136" fmla="*/ 15240 h 4518660"/>
              <a:gd name="connsiteX137" fmla="*/ 110488 w 3413760"/>
              <a:gd name="connsiteY137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E8FC430F-CE89-BD7C-9E2A-6558487F2047}"/>
              </a:ext>
            </a:extLst>
          </p:cNvPr>
          <p:cNvSpPr>
            <a:spLocks/>
          </p:cNvSpPr>
          <p:nvPr/>
        </p:nvSpPr>
        <p:spPr>
          <a:xfrm>
            <a:off x="5222349" y="2346716"/>
            <a:ext cx="2120758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30880 w 3413760"/>
              <a:gd name="connsiteY41" fmla="*/ 1455420 h 4518660"/>
              <a:gd name="connsiteX42" fmla="*/ 3162300 w 3413760"/>
              <a:gd name="connsiteY42" fmla="*/ 1470660 h 4518660"/>
              <a:gd name="connsiteX43" fmla="*/ 3086100 w 3413760"/>
              <a:gd name="connsiteY43" fmla="*/ 1524000 h 4518660"/>
              <a:gd name="connsiteX44" fmla="*/ 2979420 w 3413760"/>
              <a:gd name="connsiteY44" fmla="*/ 1546860 h 4518660"/>
              <a:gd name="connsiteX45" fmla="*/ 2956560 w 3413760"/>
              <a:gd name="connsiteY45" fmla="*/ 1524000 h 4518660"/>
              <a:gd name="connsiteX46" fmla="*/ 2849880 w 3413760"/>
              <a:gd name="connsiteY46" fmla="*/ 1516380 h 4518660"/>
              <a:gd name="connsiteX47" fmla="*/ 2674620 w 3413760"/>
              <a:gd name="connsiteY47" fmla="*/ 1577340 h 4518660"/>
              <a:gd name="connsiteX48" fmla="*/ 2499360 w 3413760"/>
              <a:gd name="connsiteY48" fmla="*/ 1722120 h 4518660"/>
              <a:gd name="connsiteX49" fmla="*/ 2186940 w 3413760"/>
              <a:gd name="connsiteY49" fmla="*/ 2065020 h 4518660"/>
              <a:gd name="connsiteX50" fmla="*/ 2042160 w 3413760"/>
              <a:gd name="connsiteY50" fmla="*/ 2263140 h 4518660"/>
              <a:gd name="connsiteX51" fmla="*/ 1943100 w 3413760"/>
              <a:gd name="connsiteY51" fmla="*/ 2613660 h 4518660"/>
              <a:gd name="connsiteX52" fmla="*/ 1943100 w 3413760"/>
              <a:gd name="connsiteY52" fmla="*/ 2880360 h 4518660"/>
              <a:gd name="connsiteX53" fmla="*/ 2019300 w 3413760"/>
              <a:gd name="connsiteY53" fmla="*/ 2994660 h 4518660"/>
              <a:gd name="connsiteX54" fmla="*/ 1973580 w 3413760"/>
              <a:gd name="connsiteY54" fmla="*/ 3063240 h 4518660"/>
              <a:gd name="connsiteX55" fmla="*/ 1950720 w 3413760"/>
              <a:gd name="connsiteY55" fmla="*/ 3307080 h 4518660"/>
              <a:gd name="connsiteX56" fmla="*/ 1905000 w 3413760"/>
              <a:gd name="connsiteY56" fmla="*/ 3444240 h 4518660"/>
              <a:gd name="connsiteX57" fmla="*/ 1798320 w 3413760"/>
              <a:gd name="connsiteY57" fmla="*/ 3451860 h 4518660"/>
              <a:gd name="connsiteX58" fmla="*/ 1760220 w 3413760"/>
              <a:gd name="connsiteY58" fmla="*/ 3535680 h 4518660"/>
              <a:gd name="connsiteX59" fmla="*/ 1638300 w 3413760"/>
              <a:gd name="connsiteY59" fmla="*/ 3573780 h 4518660"/>
              <a:gd name="connsiteX60" fmla="*/ 1600200 w 3413760"/>
              <a:gd name="connsiteY60" fmla="*/ 3627120 h 4518660"/>
              <a:gd name="connsiteX61" fmla="*/ 1516380 w 3413760"/>
              <a:gd name="connsiteY61" fmla="*/ 3634740 h 4518660"/>
              <a:gd name="connsiteX62" fmla="*/ 1485900 w 3413760"/>
              <a:gd name="connsiteY62" fmla="*/ 3688080 h 4518660"/>
              <a:gd name="connsiteX63" fmla="*/ 1371600 w 3413760"/>
              <a:gd name="connsiteY63" fmla="*/ 3710940 h 4518660"/>
              <a:gd name="connsiteX64" fmla="*/ 1341120 w 3413760"/>
              <a:gd name="connsiteY64" fmla="*/ 3680460 h 4518660"/>
              <a:gd name="connsiteX65" fmla="*/ 1226820 w 3413760"/>
              <a:gd name="connsiteY65" fmla="*/ 3665220 h 4518660"/>
              <a:gd name="connsiteX66" fmla="*/ 1066800 w 3413760"/>
              <a:gd name="connsiteY66" fmla="*/ 3710940 h 4518660"/>
              <a:gd name="connsiteX67" fmla="*/ 1066800 w 3413760"/>
              <a:gd name="connsiteY67" fmla="*/ 3802380 h 4518660"/>
              <a:gd name="connsiteX68" fmla="*/ 960120 w 3413760"/>
              <a:gd name="connsiteY68" fmla="*/ 3909060 h 4518660"/>
              <a:gd name="connsiteX69" fmla="*/ 815340 w 3413760"/>
              <a:gd name="connsiteY69" fmla="*/ 3954780 h 4518660"/>
              <a:gd name="connsiteX70" fmla="*/ 662940 w 3413760"/>
              <a:gd name="connsiteY70" fmla="*/ 4130040 h 4518660"/>
              <a:gd name="connsiteX71" fmla="*/ 624840 w 3413760"/>
              <a:gd name="connsiteY71" fmla="*/ 4366260 h 4518660"/>
              <a:gd name="connsiteX72" fmla="*/ 525780 w 3413760"/>
              <a:gd name="connsiteY72" fmla="*/ 4503420 h 4518660"/>
              <a:gd name="connsiteX73" fmla="*/ 403860 w 3413760"/>
              <a:gd name="connsiteY73" fmla="*/ 4518660 h 4518660"/>
              <a:gd name="connsiteX74" fmla="*/ 198120 w 3413760"/>
              <a:gd name="connsiteY74" fmla="*/ 4465320 h 4518660"/>
              <a:gd name="connsiteX75" fmla="*/ 198120 w 3413760"/>
              <a:gd name="connsiteY75" fmla="*/ 4358640 h 4518660"/>
              <a:gd name="connsiteX76" fmla="*/ 60960 w 3413760"/>
              <a:gd name="connsiteY76" fmla="*/ 4312920 h 4518660"/>
              <a:gd name="connsiteX77" fmla="*/ 0 w 3413760"/>
              <a:gd name="connsiteY77" fmla="*/ 4267200 h 4518660"/>
              <a:gd name="connsiteX78" fmla="*/ 0 w 3413760"/>
              <a:gd name="connsiteY78" fmla="*/ 4221480 h 4518660"/>
              <a:gd name="connsiteX79" fmla="*/ 99060 w 3413760"/>
              <a:gd name="connsiteY79" fmla="*/ 4229100 h 4518660"/>
              <a:gd name="connsiteX80" fmla="*/ 175260 w 3413760"/>
              <a:gd name="connsiteY80" fmla="*/ 4206240 h 4518660"/>
              <a:gd name="connsiteX81" fmla="*/ 205740 w 3413760"/>
              <a:gd name="connsiteY81" fmla="*/ 4175760 h 4518660"/>
              <a:gd name="connsiteX82" fmla="*/ 297180 w 3413760"/>
              <a:gd name="connsiteY82" fmla="*/ 4175760 h 4518660"/>
              <a:gd name="connsiteX83" fmla="*/ 297180 w 3413760"/>
              <a:gd name="connsiteY83" fmla="*/ 4099560 h 4518660"/>
              <a:gd name="connsiteX84" fmla="*/ 205740 w 3413760"/>
              <a:gd name="connsiteY84" fmla="*/ 4000500 h 4518660"/>
              <a:gd name="connsiteX85" fmla="*/ 198120 w 3413760"/>
              <a:gd name="connsiteY85" fmla="*/ 3886200 h 4518660"/>
              <a:gd name="connsiteX86" fmla="*/ 236220 w 3413760"/>
              <a:gd name="connsiteY86" fmla="*/ 3802380 h 4518660"/>
              <a:gd name="connsiteX87" fmla="*/ 198120 w 3413760"/>
              <a:gd name="connsiteY87" fmla="*/ 3733800 h 4518660"/>
              <a:gd name="connsiteX88" fmla="*/ 213360 w 3413760"/>
              <a:gd name="connsiteY88" fmla="*/ 3657600 h 4518660"/>
              <a:gd name="connsiteX89" fmla="*/ 205740 w 3413760"/>
              <a:gd name="connsiteY89" fmla="*/ 3611880 h 4518660"/>
              <a:gd name="connsiteX90" fmla="*/ 182880 w 3413760"/>
              <a:gd name="connsiteY90" fmla="*/ 3489960 h 4518660"/>
              <a:gd name="connsiteX91" fmla="*/ 205740 w 3413760"/>
              <a:gd name="connsiteY91" fmla="*/ 3368040 h 4518660"/>
              <a:gd name="connsiteX92" fmla="*/ 335280 w 3413760"/>
              <a:gd name="connsiteY92" fmla="*/ 3307080 h 4518660"/>
              <a:gd name="connsiteX93" fmla="*/ 327660 w 3413760"/>
              <a:gd name="connsiteY93" fmla="*/ 3200400 h 4518660"/>
              <a:gd name="connsiteX94" fmla="*/ 274320 w 3413760"/>
              <a:gd name="connsiteY94" fmla="*/ 3108960 h 4518660"/>
              <a:gd name="connsiteX95" fmla="*/ 274320 w 3413760"/>
              <a:gd name="connsiteY95" fmla="*/ 3055620 h 4518660"/>
              <a:gd name="connsiteX96" fmla="*/ 160020 w 3413760"/>
              <a:gd name="connsiteY96" fmla="*/ 2979420 h 4518660"/>
              <a:gd name="connsiteX97" fmla="*/ 198120 w 3413760"/>
              <a:gd name="connsiteY97" fmla="*/ 2903220 h 4518660"/>
              <a:gd name="connsiteX98" fmla="*/ 213360 w 3413760"/>
              <a:gd name="connsiteY98" fmla="*/ 2849880 h 4518660"/>
              <a:gd name="connsiteX99" fmla="*/ 304800 w 3413760"/>
              <a:gd name="connsiteY99" fmla="*/ 2735580 h 4518660"/>
              <a:gd name="connsiteX100" fmla="*/ 430053 w 3413760"/>
              <a:gd name="connsiteY100" fmla="*/ 2738437 h 4518660"/>
              <a:gd name="connsiteX101" fmla="*/ 488854 w 3413760"/>
              <a:gd name="connsiteY101" fmla="*/ 2691828 h 4518660"/>
              <a:gd name="connsiteX102" fmla="*/ 441960 w 3413760"/>
              <a:gd name="connsiteY102" fmla="*/ 2667000 h 4518660"/>
              <a:gd name="connsiteX103" fmla="*/ 434340 w 3413760"/>
              <a:gd name="connsiteY103" fmla="*/ 2567940 h 4518660"/>
              <a:gd name="connsiteX104" fmla="*/ 472440 w 3413760"/>
              <a:gd name="connsiteY104" fmla="*/ 2499360 h 4518660"/>
              <a:gd name="connsiteX105" fmla="*/ 632460 w 3413760"/>
              <a:gd name="connsiteY105" fmla="*/ 2476500 h 4518660"/>
              <a:gd name="connsiteX106" fmla="*/ 678180 w 3413760"/>
              <a:gd name="connsiteY106" fmla="*/ 2400300 h 4518660"/>
              <a:gd name="connsiteX107" fmla="*/ 723900 w 3413760"/>
              <a:gd name="connsiteY107" fmla="*/ 2400300 h 4518660"/>
              <a:gd name="connsiteX108" fmla="*/ 838200 w 3413760"/>
              <a:gd name="connsiteY108" fmla="*/ 2316480 h 4518660"/>
              <a:gd name="connsiteX109" fmla="*/ 853440 w 3413760"/>
              <a:gd name="connsiteY109" fmla="*/ 2240280 h 4518660"/>
              <a:gd name="connsiteX110" fmla="*/ 891540 w 3413760"/>
              <a:gd name="connsiteY110" fmla="*/ 2179320 h 4518660"/>
              <a:gd name="connsiteX111" fmla="*/ 929640 w 3413760"/>
              <a:gd name="connsiteY111" fmla="*/ 2087880 h 4518660"/>
              <a:gd name="connsiteX112" fmla="*/ 1013460 w 3413760"/>
              <a:gd name="connsiteY112" fmla="*/ 2087880 h 4518660"/>
              <a:gd name="connsiteX113" fmla="*/ 1021080 w 3413760"/>
              <a:gd name="connsiteY113" fmla="*/ 2019300 h 4518660"/>
              <a:gd name="connsiteX114" fmla="*/ 1074420 w 3413760"/>
              <a:gd name="connsiteY114" fmla="*/ 2019300 h 4518660"/>
              <a:gd name="connsiteX115" fmla="*/ 1074420 w 3413760"/>
              <a:gd name="connsiteY115" fmla="*/ 1935480 h 4518660"/>
              <a:gd name="connsiteX116" fmla="*/ 944880 w 3413760"/>
              <a:gd name="connsiteY116" fmla="*/ 1844040 h 4518660"/>
              <a:gd name="connsiteX117" fmla="*/ 792480 w 3413760"/>
              <a:gd name="connsiteY117" fmla="*/ 1691640 h 4518660"/>
              <a:gd name="connsiteX118" fmla="*/ 693420 w 3413760"/>
              <a:gd name="connsiteY118" fmla="*/ 1668780 h 4518660"/>
              <a:gd name="connsiteX119" fmla="*/ 662940 w 3413760"/>
              <a:gd name="connsiteY119" fmla="*/ 1600200 h 4518660"/>
              <a:gd name="connsiteX120" fmla="*/ 533400 w 3413760"/>
              <a:gd name="connsiteY120" fmla="*/ 1607820 h 4518660"/>
              <a:gd name="connsiteX121" fmla="*/ 502920 w 3413760"/>
              <a:gd name="connsiteY121" fmla="*/ 1668780 h 4518660"/>
              <a:gd name="connsiteX122" fmla="*/ 563880 w 3413760"/>
              <a:gd name="connsiteY122" fmla="*/ 1744980 h 4518660"/>
              <a:gd name="connsiteX123" fmla="*/ 464820 w 3413760"/>
              <a:gd name="connsiteY123" fmla="*/ 1775460 h 4518660"/>
              <a:gd name="connsiteX124" fmla="*/ 434340 w 3413760"/>
              <a:gd name="connsiteY124" fmla="*/ 1767840 h 4518660"/>
              <a:gd name="connsiteX125" fmla="*/ 396240 w 3413760"/>
              <a:gd name="connsiteY125" fmla="*/ 1813560 h 4518660"/>
              <a:gd name="connsiteX126" fmla="*/ 335280 w 3413760"/>
              <a:gd name="connsiteY126" fmla="*/ 1775460 h 4518660"/>
              <a:gd name="connsiteX127" fmla="*/ 388620 w 3413760"/>
              <a:gd name="connsiteY127" fmla="*/ 1684020 h 4518660"/>
              <a:gd name="connsiteX128" fmla="*/ 388620 w 3413760"/>
              <a:gd name="connsiteY128" fmla="*/ 1600200 h 4518660"/>
              <a:gd name="connsiteX129" fmla="*/ 495300 w 3413760"/>
              <a:gd name="connsiteY129" fmla="*/ 1524000 h 4518660"/>
              <a:gd name="connsiteX130" fmla="*/ 441960 w 3413760"/>
              <a:gd name="connsiteY130" fmla="*/ 1440180 h 4518660"/>
              <a:gd name="connsiteX131" fmla="*/ 426720 w 3413760"/>
              <a:gd name="connsiteY131" fmla="*/ 1333500 h 4518660"/>
              <a:gd name="connsiteX132" fmla="*/ 381000 w 3413760"/>
              <a:gd name="connsiteY132" fmla="*/ 1303020 h 4518660"/>
              <a:gd name="connsiteX133" fmla="*/ 403860 w 3413760"/>
              <a:gd name="connsiteY133" fmla="*/ 1211580 h 4518660"/>
              <a:gd name="connsiteX134" fmla="*/ 391608 w 3413760"/>
              <a:gd name="connsiteY134" fmla="*/ 1197102 h 4518660"/>
              <a:gd name="connsiteX135" fmla="*/ 419100 w 3413760"/>
              <a:gd name="connsiteY135" fmla="*/ 830580 h 4518660"/>
              <a:gd name="connsiteX136" fmla="*/ 328612 w 3413760"/>
              <a:gd name="connsiteY136" fmla="*/ 663892 h 4518660"/>
              <a:gd name="connsiteX137" fmla="*/ 257172 w 3413760"/>
              <a:gd name="connsiteY137" fmla="*/ 606744 h 4518660"/>
              <a:gd name="connsiteX138" fmla="*/ 171448 w 3413760"/>
              <a:gd name="connsiteY138" fmla="*/ 421004 h 4518660"/>
              <a:gd name="connsiteX139" fmla="*/ 176212 w 3413760"/>
              <a:gd name="connsiteY139" fmla="*/ 240030 h 4518660"/>
              <a:gd name="connsiteX140" fmla="*/ 104772 w 3413760"/>
              <a:gd name="connsiteY140" fmla="*/ 201930 h 4518660"/>
              <a:gd name="connsiteX141" fmla="*/ 43340 w 3413760"/>
              <a:gd name="connsiteY141" fmla="*/ 74344 h 4518660"/>
              <a:gd name="connsiteX142" fmla="*/ 49528 w 3413760"/>
              <a:gd name="connsiteY142" fmla="*/ 76200 h 4518660"/>
              <a:gd name="connsiteX143" fmla="*/ 49528 w 3413760"/>
              <a:gd name="connsiteY143" fmla="*/ 15240 h 4518660"/>
              <a:gd name="connsiteX144" fmla="*/ 110488 w 3413760"/>
              <a:gd name="connsiteY144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230880 w 3413760"/>
              <a:gd name="connsiteY40" fmla="*/ 1455420 h 4518660"/>
              <a:gd name="connsiteX41" fmla="*/ 3162300 w 3413760"/>
              <a:gd name="connsiteY41" fmla="*/ 1470660 h 4518660"/>
              <a:gd name="connsiteX42" fmla="*/ 3086100 w 3413760"/>
              <a:gd name="connsiteY42" fmla="*/ 1524000 h 4518660"/>
              <a:gd name="connsiteX43" fmla="*/ 2979420 w 3413760"/>
              <a:gd name="connsiteY43" fmla="*/ 1546860 h 4518660"/>
              <a:gd name="connsiteX44" fmla="*/ 2956560 w 3413760"/>
              <a:gd name="connsiteY44" fmla="*/ 1524000 h 4518660"/>
              <a:gd name="connsiteX45" fmla="*/ 2849880 w 3413760"/>
              <a:gd name="connsiteY45" fmla="*/ 1516380 h 4518660"/>
              <a:gd name="connsiteX46" fmla="*/ 2674620 w 3413760"/>
              <a:gd name="connsiteY46" fmla="*/ 1577340 h 4518660"/>
              <a:gd name="connsiteX47" fmla="*/ 2499360 w 3413760"/>
              <a:gd name="connsiteY47" fmla="*/ 1722120 h 4518660"/>
              <a:gd name="connsiteX48" fmla="*/ 2186940 w 3413760"/>
              <a:gd name="connsiteY48" fmla="*/ 2065020 h 4518660"/>
              <a:gd name="connsiteX49" fmla="*/ 2042160 w 3413760"/>
              <a:gd name="connsiteY49" fmla="*/ 2263140 h 4518660"/>
              <a:gd name="connsiteX50" fmla="*/ 1943100 w 3413760"/>
              <a:gd name="connsiteY50" fmla="*/ 2613660 h 4518660"/>
              <a:gd name="connsiteX51" fmla="*/ 1943100 w 3413760"/>
              <a:gd name="connsiteY51" fmla="*/ 2880360 h 4518660"/>
              <a:gd name="connsiteX52" fmla="*/ 2019300 w 3413760"/>
              <a:gd name="connsiteY52" fmla="*/ 2994660 h 4518660"/>
              <a:gd name="connsiteX53" fmla="*/ 1973580 w 3413760"/>
              <a:gd name="connsiteY53" fmla="*/ 3063240 h 4518660"/>
              <a:gd name="connsiteX54" fmla="*/ 1950720 w 3413760"/>
              <a:gd name="connsiteY54" fmla="*/ 3307080 h 4518660"/>
              <a:gd name="connsiteX55" fmla="*/ 1905000 w 3413760"/>
              <a:gd name="connsiteY55" fmla="*/ 3444240 h 4518660"/>
              <a:gd name="connsiteX56" fmla="*/ 1798320 w 3413760"/>
              <a:gd name="connsiteY56" fmla="*/ 3451860 h 4518660"/>
              <a:gd name="connsiteX57" fmla="*/ 1760220 w 3413760"/>
              <a:gd name="connsiteY57" fmla="*/ 3535680 h 4518660"/>
              <a:gd name="connsiteX58" fmla="*/ 1638300 w 3413760"/>
              <a:gd name="connsiteY58" fmla="*/ 3573780 h 4518660"/>
              <a:gd name="connsiteX59" fmla="*/ 1600200 w 3413760"/>
              <a:gd name="connsiteY59" fmla="*/ 3627120 h 4518660"/>
              <a:gd name="connsiteX60" fmla="*/ 1516380 w 3413760"/>
              <a:gd name="connsiteY60" fmla="*/ 3634740 h 4518660"/>
              <a:gd name="connsiteX61" fmla="*/ 1485900 w 3413760"/>
              <a:gd name="connsiteY61" fmla="*/ 3688080 h 4518660"/>
              <a:gd name="connsiteX62" fmla="*/ 1371600 w 3413760"/>
              <a:gd name="connsiteY62" fmla="*/ 3710940 h 4518660"/>
              <a:gd name="connsiteX63" fmla="*/ 1341120 w 3413760"/>
              <a:gd name="connsiteY63" fmla="*/ 3680460 h 4518660"/>
              <a:gd name="connsiteX64" fmla="*/ 1226820 w 3413760"/>
              <a:gd name="connsiteY64" fmla="*/ 3665220 h 4518660"/>
              <a:gd name="connsiteX65" fmla="*/ 1066800 w 3413760"/>
              <a:gd name="connsiteY65" fmla="*/ 3710940 h 4518660"/>
              <a:gd name="connsiteX66" fmla="*/ 1066800 w 3413760"/>
              <a:gd name="connsiteY66" fmla="*/ 3802380 h 4518660"/>
              <a:gd name="connsiteX67" fmla="*/ 960120 w 3413760"/>
              <a:gd name="connsiteY67" fmla="*/ 3909060 h 4518660"/>
              <a:gd name="connsiteX68" fmla="*/ 815340 w 3413760"/>
              <a:gd name="connsiteY68" fmla="*/ 3954780 h 4518660"/>
              <a:gd name="connsiteX69" fmla="*/ 662940 w 3413760"/>
              <a:gd name="connsiteY69" fmla="*/ 4130040 h 4518660"/>
              <a:gd name="connsiteX70" fmla="*/ 624840 w 3413760"/>
              <a:gd name="connsiteY70" fmla="*/ 4366260 h 4518660"/>
              <a:gd name="connsiteX71" fmla="*/ 525780 w 3413760"/>
              <a:gd name="connsiteY71" fmla="*/ 4503420 h 4518660"/>
              <a:gd name="connsiteX72" fmla="*/ 403860 w 3413760"/>
              <a:gd name="connsiteY72" fmla="*/ 4518660 h 4518660"/>
              <a:gd name="connsiteX73" fmla="*/ 198120 w 3413760"/>
              <a:gd name="connsiteY73" fmla="*/ 4465320 h 4518660"/>
              <a:gd name="connsiteX74" fmla="*/ 198120 w 3413760"/>
              <a:gd name="connsiteY74" fmla="*/ 4358640 h 4518660"/>
              <a:gd name="connsiteX75" fmla="*/ 60960 w 3413760"/>
              <a:gd name="connsiteY75" fmla="*/ 4312920 h 4518660"/>
              <a:gd name="connsiteX76" fmla="*/ 0 w 3413760"/>
              <a:gd name="connsiteY76" fmla="*/ 4267200 h 4518660"/>
              <a:gd name="connsiteX77" fmla="*/ 0 w 3413760"/>
              <a:gd name="connsiteY77" fmla="*/ 4221480 h 4518660"/>
              <a:gd name="connsiteX78" fmla="*/ 99060 w 3413760"/>
              <a:gd name="connsiteY78" fmla="*/ 4229100 h 4518660"/>
              <a:gd name="connsiteX79" fmla="*/ 175260 w 3413760"/>
              <a:gd name="connsiteY79" fmla="*/ 4206240 h 4518660"/>
              <a:gd name="connsiteX80" fmla="*/ 205740 w 3413760"/>
              <a:gd name="connsiteY80" fmla="*/ 4175760 h 4518660"/>
              <a:gd name="connsiteX81" fmla="*/ 297180 w 3413760"/>
              <a:gd name="connsiteY81" fmla="*/ 4175760 h 4518660"/>
              <a:gd name="connsiteX82" fmla="*/ 297180 w 3413760"/>
              <a:gd name="connsiteY82" fmla="*/ 4099560 h 4518660"/>
              <a:gd name="connsiteX83" fmla="*/ 205740 w 3413760"/>
              <a:gd name="connsiteY83" fmla="*/ 4000500 h 4518660"/>
              <a:gd name="connsiteX84" fmla="*/ 198120 w 3413760"/>
              <a:gd name="connsiteY84" fmla="*/ 3886200 h 4518660"/>
              <a:gd name="connsiteX85" fmla="*/ 236220 w 3413760"/>
              <a:gd name="connsiteY85" fmla="*/ 3802380 h 4518660"/>
              <a:gd name="connsiteX86" fmla="*/ 198120 w 3413760"/>
              <a:gd name="connsiteY86" fmla="*/ 3733800 h 4518660"/>
              <a:gd name="connsiteX87" fmla="*/ 213360 w 3413760"/>
              <a:gd name="connsiteY87" fmla="*/ 3657600 h 4518660"/>
              <a:gd name="connsiteX88" fmla="*/ 205740 w 3413760"/>
              <a:gd name="connsiteY88" fmla="*/ 3611880 h 4518660"/>
              <a:gd name="connsiteX89" fmla="*/ 182880 w 3413760"/>
              <a:gd name="connsiteY89" fmla="*/ 3489960 h 4518660"/>
              <a:gd name="connsiteX90" fmla="*/ 205740 w 3413760"/>
              <a:gd name="connsiteY90" fmla="*/ 3368040 h 4518660"/>
              <a:gd name="connsiteX91" fmla="*/ 335280 w 3413760"/>
              <a:gd name="connsiteY91" fmla="*/ 3307080 h 4518660"/>
              <a:gd name="connsiteX92" fmla="*/ 327660 w 3413760"/>
              <a:gd name="connsiteY92" fmla="*/ 3200400 h 4518660"/>
              <a:gd name="connsiteX93" fmla="*/ 274320 w 3413760"/>
              <a:gd name="connsiteY93" fmla="*/ 3108960 h 4518660"/>
              <a:gd name="connsiteX94" fmla="*/ 274320 w 3413760"/>
              <a:gd name="connsiteY94" fmla="*/ 3055620 h 4518660"/>
              <a:gd name="connsiteX95" fmla="*/ 160020 w 3413760"/>
              <a:gd name="connsiteY95" fmla="*/ 2979420 h 4518660"/>
              <a:gd name="connsiteX96" fmla="*/ 198120 w 3413760"/>
              <a:gd name="connsiteY96" fmla="*/ 2903220 h 4518660"/>
              <a:gd name="connsiteX97" fmla="*/ 213360 w 3413760"/>
              <a:gd name="connsiteY97" fmla="*/ 2849880 h 4518660"/>
              <a:gd name="connsiteX98" fmla="*/ 304800 w 3413760"/>
              <a:gd name="connsiteY98" fmla="*/ 2735580 h 4518660"/>
              <a:gd name="connsiteX99" fmla="*/ 430053 w 3413760"/>
              <a:gd name="connsiteY99" fmla="*/ 2738437 h 4518660"/>
              <a:gd name="connsiteX100" fmla="*/ 488854 w 3413760"/>
              <a:gd name="connsiteY100" fmla="*/ 2691828 h 4518660"/>
              <a:gd name="connsiteX101" fmla="*/ 441960 w 3413760"/>
              <a:gd name="connsiteY101" fmla="*/ 2667000 h 4518660"/>
              <a:gd name="connsiteX102" fmla="*/ 434340 w 3413760"/>
              <a:gd name="connsiteY102" fmla="*/ 2567940 h 4518660"/>
              <a:gd name="connsiteX103" fmla="*/ 472440 w 3413760"/>
              <a:gd name="connsiteY103" fmla="*/ 2499360 h 4518660"/>
              <a:gd name="connsiteX104" fmla="*/ 632460 w 3413760"/>
              <a:gd name="connsiteY104" fmla="*/ 2476500 h 4518660"/>
              <a:gd name="connsiteX105" fmla="*/ 678180 w 3413760"/>
              <a:gd name="connsiteY105" fmla="*/ 2400300 h 4518660"/>
              <a:gd name="connsiteX106" fmla="*/ 723900 w 3413760"/>
              <a:gd name="connsiteY106" fmla="*/ 2400300 h 4518660"/>
              <a:gd name="connsiteX107" fmla="*/ 838200 w 3413760"/>
              <a:gd name="connsiteY107" fmla="*/ 2316480 h 4518660"/>
              <a:gd name="connsiteX108" fmla="*/ 853440 w 3413760"/>
              <a:gd name="connsiteY108" fmla="*/ 2240280 h 4518660"/>
              <a:gd name="connsiteX109" fmla="*/ 891540 w 3413760"/>
              <a:gd name="connsiteY109" fmla="*/ 2179320 h 4518660"/>
              <a:gd name="connsiteX110" fmla="*/ 929640 w 3413760"/>
              <a:gd name="connsiteY110" fmla="*/ 2087880 h 4518660"/>
              <a:gd name="connsiteX111" fmla="*/ 1013460 w 3413760"/>
              <a:gd name="connsiteY111" fmla="*/ 2087880 h 4518660"/>
              <a:gd name="connsiteX112" fmla="*/ 1021080 w 3413760"/>
              <a:gd name="connsiteY112" fmla="*/ 2019300 h 4518660"/>
              <a:gd name="connsiteX113" fmla="*/ 1074420 w 3413760"/>
              <a:gd name="connsiteY113" fmla="*/ 2019300 h 4518660"/>
              <a:gd name="connsiteX114" fmla="*/ 1074420 w 3413760"/>
              <a:gd name="connsiteY114" fmla="*/ 1935480 h 4518660"/>
              <a:gd name="connsiteX115" fmla="*/ 944880 w 3413760"/>
              <a:gd name="connsiteY115" fmla="*/ 1844040 h 4518660"/>
              <a:gd name="connsiteX116" fmla="*/ 792480 w 3413760"/>
              <a:gd name="connsiteY116" fmla="*/ 1691640 h 4518660"/>
              <a:gd name="connsiteX117" fmla="*/ 693420 w 3413760"/>
              <a:gd name="connsiteY117" fmla="*/ 1668780 h 4518660"/>
              <a:gd name="connsiteX118" fmla="*/ 662940 w 3413760"/>
              <a:gd name="connsiteY118" fmla="*/ 1600200 h 4518660"/>
              <a:gd name="connsiteX119" fmla="*/ 533400 w 3413760"/>
              <a:gd name="connsiteY119" fmla="*/ 1607820 h 4518660"/>
              <a:gd name="connsiteX120" fmla="*/ 502920 w 3413760"/>
              <a:gd name="connsiteY120" fmla="*/ 1668780 h 4518660"/>
              <a:gd name="connsiteX121" fmla="*/ 563880 w 3413760"/>
              <a:gd name="connsiteY121" fmla="*/ 1744980 h 4518660"/>
              <a:gd name="connsiteX122" fmla="*/ 464820 w 3413760"/>
              <a:gd name="connsiteY122" fmla="*/ 1775460 h 4518660"/>
              <a:gd name="connsiteX123" fmla="*/ 434340 w 3413760"/>
              <a:gd name="connsiteY123" fmla="*/ 1767840 h 4518660"/>
              <a:gd name="connsiteX124" fmla="*/ 396240 w 3413760"/>
              <a:gd name="connsiteY124" fmla="*/ 1813560 h 4518660"/>
              <a:gd name="connsiteX125" fmla="*/ 335280 w 3413760"/>
              <a:gd name="connsiteY125" fmla="*/ 1775460 h 4518660"/>
              <a:gd name="connsiteX126" fmla="*/ 388620 w 3413760"/>
              <a:gd name="connsiteY126" fmla="*/ 1684020 h 4518660"/>
              <a:gd name="connsiteX127" fmla="*/ 388620 w 3413760"/>
              <a:gd name="connsiteY127" fmla="*/ 1600200 h 4518660"/>
              <a:gd name="connsiteX128" fmla="*/ 495300 w 3413760"/>
              <a:gd name="connsiteY128" fmla="*/ 1524000 h 4518660"/>
              <a:gd name="connsiteX129" fmla="*/ 441960 w 3413760"/>
              <a:gd name="connsiteY129" fmla="*/ 1440180 h 4518660"/>
              <a:gd name="connsiteX130" fmla="*/ 426720 w 3413760"/>
              <a:gd name="connsiteY130" fmla="*/ 1333500 h 4518660"/>
              <a:gd name="connsiteX131" fmla="*/ 381000 w 3413760"/>
              <a:gd name="connsiteY131" fmla="*/ 1303020 h 4518660"/>
              <a:gd name="connsiteX132" fmla="*/ 403860 w 3413760"/>
              <a:gd name="connsiteY132" fmla="*/ 1211580 h 4518660"/>
              <a:gd name="connsiteX133" fmla="*/ 391608 w 3413760"/>
              <a:gd name="connsiteY133" fmla="*/ 1197102 h 4518660"/>
              <a:gd name="connsiteX134" fmla="*/ 419100 w 3413760"/>
              <a:gd name="connsiteY134" fmla="*/ 830580 h 4518660"/>
              <a:gd name="connsiteX135" fmla="*/ 328612 w 3413760"/>
              <a:gd name="connsiteY135" fmla="*/ 663892 h 4518660"/>
              <a:gd name="connsiteX136" fmla="*/ 257172 w 3413760"/>
              <a:gd name="connsiteY136" fmla="*/ 606744 h 4518660"/>
              <a:gd name="connsiteX137" fmla="*/ 171448 w 3413760"/>
              <a:gd name="connsiteY137" fmla="*/ 421004 h 4518660"/>
              <a:gd name="connsiteX138" fmla="*/ 176212 w 3413760"/>
              <a:gd name="connsiteY138" fmla="*/ 240030 h 4518660"/>
              <a:gd name="connsiteX139" fmla="*/ 104772 w 3413760"/>
              <a:gd name="connsiteY139" fmla="*/ 201930 h 4518660"/>
              <a:gd name="connsiteX140" fmla="*/ 43340 w 3413760"/>
              <a:gd name="connsiteY140" fmla="*/ 74344 h 4518660"/>
              <a:gd name="connsiteX141" fmla="*/ 49528 w 3413760"/>
              <a:gd name="connsiteY141" fmla="*/ 76200 h 4518660"/>
              <a:gd name="connsiteX142" fmla="*/ 49528 w 3413760"/>
              <a:gd name="connsiteY142" fmla="*/ 15240 h 4518660"/>
              <a:gd name="connsiteX143" fmla="*/ 110488 w 3413760"/>
              <a:gd name="connsiteY143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60420 w 3413760"/>
              <a:gd name="connsiteY38" fmla="*/ 1516380 h 4518660"/>
              <a:gd name="connsiteX39" fmla="*/ 3230880 w 3413760"/>
              <a:gd name="connsiteY39" fmla="*/ 1455420 h 4518660"/>
              <a:gd name="connsiteX40" fmla="*/ 3162300 w 3413760"/>
              <a:gd name="connsiteY40" fmla="*/ 1470660 h 4518660"/>
              <a:gd name="connsiteX41" fmla="*/ 3086100 w 3413760"/>
              <a:gd name="connsiteY41" fmla="*/ 1524000 h 4518660"/>
              <a:gd name="connsiteX42" fmla="*/ 2979420 w 3413760"/>
              <a:gd name="connsiteY42" fmla="*/ 1546860 h 4518660"/>
              <a:gd name="connsiteX43" fmla="*/ 2956560 w 3413760"/>
              <a:gd name="connsiteY43" fmla="*/ 1524000 h 4518660"/>
              <a:gd name="connsiteX44" fmla="*/ 2849880 w 3413760"/>
              <a:gd name="connsiteY44" fmla="*/ 1516380 h 4518660"/>
              <a:gd name="connsiteX45" fmla="*/ 2674620 w 3413760"/>
              <a:gd name="connsiteY45" fmla="*/ 1577340 h 4518660"/>
              <a:gd name="connsiteX46" fmla="*/ 2499360 w 3413760"/>
              <a:gd name="connsiteY46" fmla="*/ 1722120 h 4518660"/>
              <a:gd name="connsiteX47" fmla="*/ 2186940 w 3413760"/>
              <a:gd name="connsiteY47" fmla="*/ 2065020 h 4518660"/>
              <a:gd name="connsiteX48" fmla="*/ 2042160 w 3413760"/>
              <a:gd name="connsiteY48" fmla="*/ 2263140 h 4518660"/>
              <a:gd name="connsiteX49" fmla="*/ 1943100 w 3413760"/>
              <a:gd name="connsiteY49" fmla="*/ 2613660 h 4518660"/>
              <a:gd name="connsiteX50" fmla="*/ 1943100 w 3413760"/>
              <a:gd name="connsiteY50" fmla="*/ 2880360 h 4518660"/>
              <a:gd name="connsiteX51" fmla="*/ 2019300 w 3413760"/>
              <a:gd name="connsiteY51" fmla="*/ 2994660 h 4518660"/>
              <a:gd name="connsiteX52" fmla="*/ 1973580 w 3413760"/>
              <a:gd name="connsiteY52" fmla="*/ 3063240 h 4518660"/>
              <a:gd name="connsiteX53" fmla="*/ 1950720 w 3413760"/>
              <a:gd name="connsiteY53" fmla="*/ 3307080 h 4518660"/>
              <a:gd name="connsiteX54" fmla="*/ 1905000 w 3413760"/>
              <a:gd name="connsiteY54" fmla="*/ 3444240 h 4518660"/>
              <a:gd name="connsiteX55" fmla="*/ 1798320 w 3413760"/>
              <a:gd name="connsiteY55" fmla="*/ 3451860 h 4518660"/>
              <a:gd name="connsiteX56" fmla="*/ 1760220 w 3413760"/>
              <a:gd name="connsiteY56" fmla="*/ 3535680 h 4518660"/>
              <a:gd name="connsiteX57" fmla="*/ 1638300 w 3413760"/>
              <a:gd name="connsiteY57" fmla="*/ 3573780 h 4518660"/>
              <a:gd name="connsiteX58" fmla="*/ 1600200 w 3413760"/>
              <a:gd name="connsiteY58" fmla="*/ 3627120 h 4518660"/>
              <a:gd name="connsiteX59" fmla="*/ 1516380 w 3413760"/>
              <a:gd name="connsiteY59" fmla="*/ 3634740 h 4518660"/>
              <a:gd name="connsiteX60" fmla="*/ 1485900 w 3413760"/>
              <a:gd name="connsiteY60" fmla="*/ 3688080 h 4518660"/>
              <a:gd name="connsiteX61" fmla="*/ 1371600 w 3413760"/>
              <a:gd name="connsiteY61" fmla="*/ 3710940 h 4518660"/>
              <a:gd name="connsiteX62" fmla="*/ 1341120 w 3413760"/>
              <a:gd name="connsiteY62" fmla="*/ 3680460 h 4518660"/>
              <a:gd name="connsiteX63" fmla="*/ 1226820 w 3413760"/>
              <a:gd name="connsiteY63" fmla="*/ 3665220 h 4518660"/>
              <a:gd name="connsiteX64" fmla="*/ 1066800 w 3413760"/>
              <a:gd name="connsiteY64" fmla="*/ 3710940 h 4518660"/>
              <a:gd name="connsiteX65" fmla="*/ 1066800 w 3413760"/>
              <a:gd name="connsiteY65" fmla="*/ 3802380 h 4518660"/>
              <a:gd name="connsiteX66" fmla="*/ 960120 w 3413760"/>
              <a:gd name="connsiteY66" fmla="*/ 3909060 h 4518660"/>
              <a:gd name="connsiteX67" fmla="*/ 815340 w 3413760"/>
              <a:gd name="connsiteY67" fmla="*/ 3954780 h 4518660"/>
              <a:gd name="connsiteX68" fmla="*/ 662940 w 3413760"/>
              <a:gd name="connsiteY68" fmla="*/ 4130040 h 4518660"/>
              <a:gd name="connsiteX69" fmla="*/ 624840 w 3413760"/>
              <a:gd name="connsiteY69" fmla="*/ 4366260 h 4518660"/>
              <a:gd name="connsiteX70" fmla="*/ 525780 w 3413760"/>
              <a:gd name="connsiteY70" fmla="*/ 4503420 h 4518660"/>
              <a:gd name="connsiteX71" fmla="*/ 403860 w 3413760"/>
              <a:gd name="connsiteY71" fmla="*/ 4518660 h 4518660"/>
              <a:gd name="connsiteX72" fmla="*/ 198120 w 3413760"/>
              <a:gd name="connsiteY72" fmla="*/ 4465320 h 4518660"/>
              <a:gd name="connsiteX73" fmla="*/ 198120 w 3413760"/>
              <a:gd name="connsiteY73" fmla="*/ 4358640 h 4518660"/>
              <a:gd name="connsiteX74" fmla="*/ 60960 w 3413760"/>
              <a:gd name="connsiteY74" fmla="*/ 4312920 h 4518660"/>
              <a:gd name="connsiteX75" fmla="*/ 0 w 3413760"/>
              <a:gd name="connsiteY75" fmla="*/ 4267200 h 4518660"/>
              <a:gd name="connsiteX76" fmla="*/ 0 w 3413760"/>
              <a:gd name="connsiteY76" fmla="*/ 4221480 h 4518660"/>
              <a:gd name="connsiteX77" fmla="*/ 99060 w 3413760"/>
              <a:gd name="connsiteY77" fmla="*/ 4229100 h 4518660"/>
              <a:gd name="connsiteX78" fmla="*/ 175260 w 3413760"/>
              <a:gd name="connsiteY78" fmla="*/ 4206240 h 4518660"/>
              <a:gd name="connsiteX79" fmla="*/ 205740 w 3413760"/>
              <a:gd name="connsiteY79" fmla="*/ 4175760 h 4518660"/>
              <a:gd name="connsiteX80" fmla="*/ 297180 w 3413760"/>
              <a:gd name="connsiteY80" fmla="*/ 4175760 h 4518660"/>
              <a:gd name="connsiteX81" fmla="*/ 297180 w 3413760"/>
              <a:gd name="connsiteY81" fmla="*/ 4099560 h 4518660"/>
              <a:gd name="connsiteX82" fmla="*/ 205740 w 3413760"/>
              <a:gd name="connsiteY82" fmla="*/ 4000500 h 4518660"/>
              <a:gd name="connsiteX83" fmla="*/ 198120 w 3413760"/>
              <a:gd name="connsiteY83" fmla="*/ 3886200 h 4518660"/>
              <a:gd name="connsiteX84" fmla="*/ 236220 w 3413760"/>
              <a:gd name="connsiteY84" fmla="*/ 3802380 h 4518660"/>
              <a:gd name="connsiteX85" fmla="*/ 198120 w 3413760"/>
              <a:gd name="connsiteY85" fmla="*/ 3733800 h 4518660"/>
              <a:gd name="connsiteX86" fmla="*/ 213360 w 3413760"/>
              <a:gd name="connsiteY86" fmla="*/ 3657600 h 4518660"/>
              <a:gd name="connsiteX87" fmla="*/ 205740 w 3413760"/>
              <a:gd name="connsiteY87" fmla="*/ 3611880 h 4518660"/>
              <a:gd name="connsiteX88" fmla="*/ 182880 w 3413760"/>
              <a:gd name="connsiteY88" fmla="*/ 3489960 h 4518660"/>
              <a:gd name="connsiteX89" fmla="*/ 205740 w 3413760"/>
              <a:gd name="connsiteY89" fmla="*/ 3368040 h 4518660"/>
              <a:gd name="connsiteX90" fmla="*/ 335280 w 3413760"/>
              <a:gd name="connsiteY90" fmla="*/ 3307080 h 4518660"/>
              <a:gd name="connsiteX91" fmla="*/ 327660 w 3413760"/>
              <a:gd name="connsiteY91" fmla="*/ 3200400 h 4518660"/>
              <a:gd name="connsiteX92" fmla="*/ 274320 w 3413760"/>
              <a:gd name="connsiteY92" fmla="*/ 3108960 h 4518660"/>
              <a:gd name="connsiteX93" fmla="*/ 274320 w 3413760"/>
              <a:gd name="connsiteY93" fmla="*/ 3055620 h 4518660"/>
              <a:gd name="connsiteX94" fmla="*/ 160020 w 3413760"/>
              <a:gd name="connsiteY94" fmla="*/ 2979420 h 4518660"/>
              <a:gd name="connsiteX95" fmla="*/ 198120 w 3413760"/>
              <a:gd name="connsiteY95" fmla="*/ 2903220 h 4518660"/>
              <a:gd name="connsiteX96" fmla="*/ 213360 w 3413760"/>
              <a:gd name="connsiteY96" fmla="*/ 2849880 h 4518660"/>
              <a:gd name="connsiteX97" fmla="*/ 304800 w 3413760"/>
              <a:gd name="connsiteY97" fmla="*/ 2735580 h 4518660"/>
              <a:gd name="connsiteX98" fmla="*/ 430053 w 3413760"/>
              <a:gd name="connsiteY98" fmla="*/ 2738437 h 4518660"/>
              <a:gd name="connsiteX99" fmla="*/ 488854 w 3413760"/>
              <a:gd name="connsiteY99" fmla="*/ 2691828 h 4518660"/>
              <a:gd name="connsiteX100" fmla="*/ 441960 w 3413760"/>
              <a:gd name="connsiteY100" fmla="*/ 2667000 h 4518660"/>
              <a:gd name="connsiteX101" fmla="*/ 434340 w 3413760"/>
              <a:gd name="connsiteY101" fmla="*/ 2567940 h 4518660"/>
              <a:gd name="connsiteX102" fmla="*/ 472440 w 3413760"/>
              <a:gd name="connsiteY102" fmla="*/ 2499360 h 4518660"/>
              <a:gd name="connsiteX103" fmla="*/ 632460 w 3413760"/>
              <a:gd name="connsiteY103" fmla="*/ 2476500 h 4518660"/>
              <a:gd name="connsiteX104" fmla="*/ 678180 w 3413760"/>
              <a:gd name="connsiteY104" fmla="*/ 2400300 h 4518660"/>
              <a:gd name="connsiteX105" fmla="*/ 723900 w 3413760"/>
              <a:gd name="connsiteY105" fmla="*/ 2400300 h 4518660"/>
              <a:gd name="connsiteX106" fmla="*/ 838200 w 3413760"/>
              <a:gd name="connsiteY106" fmla="*/ 2316480 h 4518660"/>
              <a:gd name="connsiteX107" fmla="*/ 853440 w 3413760"/>
              <a:gd name="connsiteY107" fmla="*/ 2240280 h 4518660"/>
              <a:gd name="connsiteX108" fmla="*/ 891540 w 3413760"/>
              <a:gd name="connsiteY108" fmla="*/ 2179320 h 4518660"/>
              <a:gd name="connsiteX109" fmla="*/ 929640 w 3413760"/>
              <a:gd name="connsiteY109" fmla="*/ 2087880 h 4518660"/>
              <a:gd name="connsiteX110" fmla="*/ 1013460 w 3413760"/>
              <a:gd name="connsiteY110" fmla="*/ 2087880 h 4518660"/>
              <a:gd name="connsiteX111" fmla="*/ 1021080 w 3413760"/>
              <a:gd name="connsiteY111" fmla="*/ 2019300 h 4518660"/>
              <a:gd name="connsiteX112" fmla="*/ 1074420 w 3413760"/>
              <a:gd name="connsiteY112" fmla="*/ 2019300 h 4518660"/>
              <a:gd name="connsiteX113" fmla="*/ 1074420 w 3413760"/>
              <a:gd name="connsiteY113" fmla="*/ 1935480 h 4518660"/>
              <a:gd name="connsiteX114" fmla="*/ 944880 w 3413760"/>
              <a:gd name="connsiteY114" fmla="*/ 1844040 h 4518660"/>
              <a:gd name="connsiteX115" fmla="*/ 792480 w 3413760"/>
              <a:gd name="connsiteY115" fmla="*/ 1691640 h 4518660"/>
              <a:gd name="connsiteX116" fmla="*/ 693420 w 3413760"/>
              <a:gd name="connsiteY116" fmla="*/ 1668780 h 4518660"/>
              <a:gd name="connsiteX117" fmla="*/ 662940 w 3413760"/>
              <a:gd name="connsiteY117" fmla="*/ 1600200 h 4518660"/>
              <a:gd name="connsiteX118" fmla="*/ 533400 w 3413760"/>
              <a:gd name="connsiteY118" fmla="*/ 1607820 h 4518660"/>
              <a:gd name="connsiteX119" fmla="*/ 502920 w 3413760"/>
              <a:gd name="connsiteY119" fmla="*/ 1668780 h 4518660"/>
              <a:gd name="connsiteX120" fmla="*/ 563880 w 3413760"/>
              <a:gd name="connsiteY120" fmla="*/ 1744980 h 4518660"/>
              <a:gd name="connsiteX121" fmla="*/ 464820 w 3413760"/>
              <a:gd name="connsiteY121" fmla="*/ 1775460 h 4518660"/>
              <a:gd name="connsiteX122" fmla="*/ 434340 w 3413760"/>
              <a:gd name="connsiteY122" fmla="*/ 1767840 h 4518660"/>
              <a:gd name="connsiteX123" fmla="*/ 396240 w 3413760"/>
              <a:gd name="connsiteY123" fmla="*/ 1813560 h 4518660"/>
              <a:gd name="connsiteX124" fmla="*/ 335280 w 3413760"/>
              <a:gd name="connsiteY124" fmla="*/ 1775460 h 4518660"/>
              <a:gd name="connsiteX125" fmla="*/ 388620 w 3413760"/>
              <a:gd name="connsiteY125" fmla="*/ 1684020 h 4518660"/>
              <a:gd name="connsiteX126" fmla="*/ 388620 w 3413760"/>
              <a:gd name="connsiteY126" fmla="*/ 1600200 h 4518660"/>
              <a:gd name="connsiteX127" fmla="*/ 495300 w 3413760"/>
              <a:gd name="connsiteY127" fmla="*/ 1524000 h 4518660"/>
              <a:gd name="connsiteX128" fmla="*/ 441960 w 3413760"/>
              <a:gd name="connsiteY128" fmla="*/ 1440180 h 4518660"/>
              <a:gd name="connsiteX129" fmla="*/ 426720 w 3413760"/>
              <a:gd name="connsiteY129" fmla="*/ 1333500 h 4518660"/>
              <a:gd name="connsiteX130" fmla="*/ 381000 w 3413760"/>
              <a:gd name="connsiteY130" fmla="*/ 1303020 h 4518660"/>
              <a:gd name="connsiteX131" fmla="*/ 403860 w 3413760"/>
              <a:gd name="connsiteY131" fmla="*/ 1211580 h 4518660"/>
              <a:gd name="connsiteX132" fmla="*/ 391608 w 3413760"/>
              <a:gd name="connsiteY132" fmla="*/ 1197102 h 4518660"/>
              <a:gd name="connsiteX133" fmla="*/ 419100 w 3413760"/>
              <a:gd name="connsiteY133" fmla="*/ 830580 h 4518660"/>
              <a:gd name="connsiteX134" fmla="*/ 328612 w 3413760"/>
              <a:gd name="connsiteY134" fmla="*/ 663892 h 4518660"/>
              <a:gd name="connsiteX135" fmla="*/ 257172 w 3413760"/>
              <a:gd name="connsiteY135" fmla="*/ 606744 h 4518660"/>
              <a:gd name="connsiteX136" fmla="*/ 171448 w 3413760"/>
              <a:gd name="connsiteY136" fmla="*/ 421004 h 4518660"/>
              <a:gd name="connsiteX137" fmla="*/ 176212 w 3413760"/>
              <a:gd name="connsiteY137" fmla="*/ 240030 h 4518660"/>
              <a:gd name="connsiteX138" fmla="*/ 104772 w 3413760"/>
              <a:gd name="connsiteY138" fmla="*/ 201930 h 4518660"/>
              <a:gd name="connsiteX139" fmla="*/ 43340 w 3413760"/>
              <a:gd name="connsiteY139" fmla="*/ 74344 h 4518660"/>
              <a:gd name="connsiteX140" fmla="*/ 49528 w 3413760"/>
              <a:gd name="connsiteY140" fmla="*/ 76200 h 4518660"/>
              <a:gd name="connsiteX141" fmla="*/ 49528 w 3413760"/>
              <a:gd name="connsiteY141" fmla="*/ 15240 h 4518660"/>
              <a:gd name="connsiteX142" fmla="*/ 110488 w 3413760"/>
              <a:gd name="connsiteY142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413760 w 3413760"/>
              <a:gd name="connsiteY36" fmla="*/ 1371600 h 4518660"/>
              <a:gd name="connsiteX37" fmla="*/ 3360420 w 3413760"/>
              <a:gd name="connsiteY37" fmla="*/ 1516380 h 4518660"/>
              <a:gd name="connsiteX38" fmla="*/ 3230880 w 3413760"/>
              <a:gd name="connsiteY38" fmla="*/ 1455420 h 4518660"/>
              <a:gd name="connsiteX39" fmla="*/ 3162300 w 3413760"/>
              <a:gd name="connsiteY39" fmla="*/ 1470660 h 4518660"/>
              <a:gd name="connsiteX40" fmla="*/ 3086100 w 3413760"/>
              <a:gd name="connsiteY40" fmla="*/ 1524000 h 4518660"/>
              <a:gd name="connsiteX41" fmla="*/ 2979420 w 3413760"/>
              <a:gd name="connsiteY41" fmla="*/ 1546860 h 4518660"/>
              <a:gd name="connsiteX42" fmla="*/ 2956560 w 3413760"/>
              <a:gd name="connsiteY42" fmla="*/ 1524000 h 4518660"/>
              <a:gd name="connsiteX43" fmla="*/ 2849880 w 3413760"/>
              <a:gd name="connsiteY43" fmla="*/ 1516380 h 4518660"/>
              <a:gd name="connsiteX44" fmla="*/ 2674620 w 3413760"/>
              <a:gd name="connsiteY44" fmla="*/ 1577340 h 4518660"/>
              <a:gd name="connsiteX45" fmla="*/ 2499360 w 3413760"/>
              <a:gd name="connsiteY45" fmla="*/ 1722120 h 4518660"/>
              <a:gd name="connsiteX46" fmla="*/ 2186940 w 3413760"/>
              <a:gd name="connsiteY46" fmla="*/ 2065020 h 4518660"/>
              <a:gd name="connsiteX47" fmla="*/ 2042160 w 3413760"/>
              <a:gd name="connsiteY47" fmla="*/ 2263140 h 4518660"/>
              <a:gd name="connsiteX48" fmla="*/ 1943100 w 3413760"/>
              <a:gd name="connsiteY48" fmla="*/ 2613660 h 4518660"/>
              <a:gd name="connsiteX49" fmla="*/ 1943100 w 3413760"/>
              <a:gd name="connsiteY49" fmla="*/ 2880360 h 4518660"/>
              <a:gd name="connsiteX50" fmla="*/ 2019300 w 3413760"/>
              <a:gd name="connsiteY50" fmla="*/ 2994660 h 4518660"/>
              <a:gd name="connsiteX51" fmla="*/ 1973580 w 3413760"/>
              <a:gd name="connsiteY51" fmla="*/ 3063240 h 4518660"/>
              <a:gd name="connsiteX52" fmla="*/ 1950720 w 3413760"/>
              <a:gd name="connsiteY52" fmla="*/ 3307080 h 4518660"/>
              <a:gd name="connsiteX53" fmla="*/ 1905000 w 3413760"/>
              <a:gd name="connsiteY53" fmla="*/ 3444240 h 4518660"/>
              <a:gd name="connsiteX54" fmla="*/ 1798320 w 3413760"/>
              <a:gd name="connsiteY54" fmla="*/ 3451860 h 4518660"/>
              <a:gd name="connsiteX55" fmla="*/ 1760220 w 3413760"/>
              <a:gd name="connsiteY55" fmla="*/ 3535680 h 4518660"/>
              <a:gd name="connsiteX56" fmla="*/ 1638300 w 3413760"/>
              <a:gd name="connsiteY56" fmla="*/ 3573780 h 4518660"/>
              <a:gd name="connsiteX57" fmla="*/ 1600200 w 3413760"/>
              <a:gd name="connsiteY57" fmla="*/ 3627120 h 4518660"/>
              <a:gd name="connsiteX58" fmla="*/ 1516380 w 3413760"/>
              <a:gd name="connsiteY58" fmla="*/ 3634740 h 4518660"/>
              <a:gd name="connsiteX59" fmla="*/ 1485900 w 3413760"/>
              <a:gd name="connsiteY59" fmla="*/ 3688080 h 4518660"/>
              <a:gd name="connsiteX60" fmla="*/ 1371600 w 3413760"/>
              <a:gd name="connsiteY60" fmla="*/ 3710940 h 4518660"/>
              <a:gd name="connsiteX61" fmla="*/ 1341120 w 3413760"/>
              <a:gd name="connsiteY61" fmla="*/ 3680460 h 4518660"/>
              <a:gd name="connsiteX62" fmla="*/ 1226820 w 3413760"/>
              <a:gd name="connsiteY62" fmla="*/ 3665220 h 4518660"/>
              <a:gd name="connsiteX63" fmla="*/ 1066800 w 3413760"/>
              <a:gd name="connsiteY63" fmla="*/ 3710940 h 4518660"/>
              <a:gd name="connsiteX64" fmla="*/ 1066800 w 3413760"/>
              <a:gd name="connsiteY64" fmla="*/ 3802380 h 4518660"/>
              <a:gd name="connsiteX65" fmla="*/ 960120 w 3413760"/>
              <a:gd name="connsiteY65" fmla="*/ 3909060 h 4518660"/>
              <a:gd name="connsiteX66" fmla="*/ 815340 w 3413760"/>
              <a:gd name="connsiteY66" fmla="*/ 3954780 h 4518660"/>
              <a:gd name="connsiteX67" fmla="*/ 662940 w 3413760"/>
              <a:gd name="connsiteY67" fmla="*/ 4130040 h 4518660"/>
              <a:gd name="connsiteX68" fmla="*/ 624840 w 3413760"/>
              <a:gd name="connsiteY68" fmla="*/ 4366260 h 4518660"/>
              <a:gd name="connsiteX69" fmla="*/ 525780 w 3413760"/>
              <a:gd name="connsiteY69" fmla="*/ 4503420 h 4518660"/>
              <a:gd name="connsiteX70" fmla="*/ 403860 w 3413760"/>
              <a:gd name="connsiteY70" fmla="*/ 4518660 h 4518660"/>
              <a:gd name="connsiteX71" fmla="*/ 198120 w 3413760"/>
              <a:gd name="connsiteY71" fmla="*/ 4465320 h 4518660"/>
              <a:gd name="connsiteX72" fmla="*/ 198120 w 3413760"/>
              <a:gd name="connsiteY72" fmla="*/ 4358640 h 4518660"/>
              <a:gd name="connsiteX73" fmla="*/ 60960 w 3413760"/>
              <a:gd name="connsiteY73" fmla="*/ 4312920 h 4518660"/>
              <a:gd name="connsiteX74" fmla="*/ 0 w 3413760"/>
              <a:gd name="connsiteY74" fmla="*/ 4267200 h 4518660"/>
              <a:gd name="connsiteX75" fmla="*/ 0 w 3413760"/>
              <a:gd name="connsiteY75" fmla="*/ 4221480 h 4518660"/>
              <a:gd name="connsiteX76" fmla="*/ 99060 w 3413760"/>
              <a:gd name="connsiteY76" fmla="*/ 4229100 h 4518660"/>
              <a:gd name="connsiteX77" fmla="*/ 175260 w 3413760"/>
              <a:gd name="connsiteY77" fmla="*/ 4206240 h 4518660"/>
              <a:gd name="connsiteX78" fmla="*/ 205740 w 3413760"/>
              <a:gd name="connsiteY78" fmla="*/ 4175760 h 4518660"/>
              <a:gd name="connsiteX79" fmla="*/ 297180 w 3413760"/>
              <a:gd name="connsiteY79" fmla="*/ 4175760 h 4518660"/>
              <a:gd name="connsiteX80" fmla="*/ 297180 w 3413760"/>
              <a:gd name="connsiteY80" fmla="*/ 4099560 h 4518660"/>
              <a:gd name="connsiteX81" fmla="*/ 205740 w 3413760"/>
              <a:gd name="connsiteY81" fmla="*/ 4000500 h 4518660"/>
              <a:gd name="connsiteX82" fmla="*/ 198120 w 3413760"/>
              <a:gd name="connsiteY82" fmla="*/ 3886200 h 4518660"/>
              <a:gd name="connsiteX83" fmla="*/ 236220 w 3413760"/>
              <a:gd name="connsiteY83" fmla="*/ 3802380 h 4518660"/>
              <a:gd name="connsiteX84" fmla="*/ 198120 w 3413760"/>
              <a:gd name="connsiteY84" fmla="*/ 3733800 h 4518660"/>
              <a:gd name="connsiteX85" fmla="*/ 213360 w 3413760"/>
              <a:gd name="connsiteY85" fmla="*/ 3657600 h 4518660"/>
              <a:gd name="connsiteX86" fmla="*/ 205740 w 3413760"/>
              <a:gd name="connsiteY86" fmla="*/ 3611880 h 4518660"/>
              <a:gd name="connsiteX87" fmla="*/ 182880 w 3413760"/>
              <a:gd name="connsiteY87" fmla="*/ 3489960 h 4518660"/>
              <a:gd name="connsiteX88" fmla="*/ 205740 w 3413760"/>
              <a:gd name="connsiteY88" fmla="*/ 3368040 h 4518660"/>
              <a:gd name="connsiteX89" fmla="*/ 335280 w 3413760"/>
              <a:gd name="connsiteY89" fmla="*/ 3307080 h 4518660"/>
              <a:gd name="connsiteX90" fmla="*/ 327660 w 3413760"/>
              <a:gd name="connsiteY90" fmla="*/ 3200400 h 4518660"/>
              <a:gd name="connsiteX91" fmla="*/ 274320 w 3413760"/>
              <a:gd name="connsiteY91" fmla="*/ 3108960 h 4518660"/>
              <a:gd name="connsiteX92" fmla="*/ 274320 w 3413760"/>
              <a:gd name="connsiteY92" fmla="*/ 3055620 h 4518660"/>
              <a:gd name="connsiteX93" fmla="*/ 160020 w 3413760"/>
              <a:gd name="connsiteY93" fmla="*/ 2979420 h 4518660"/>
              <a:gd name="connsiteX94" fmla="*/ 198120 w 3413760"/>
              <a:gd name="connsiteY94" fmla="*/ 2903220 h 4518660"/>
              <a:gd name="connsiteX95" fmla="*/ 213360 w 3413760"/>
              <a:gd name="connsiteY95" fmla="*/ 2849880 h 4518660"/>
              <a:gd name="connsiteX96" fmla="*/ 304800 w 3413760"/>
              <a:gd name="connsiteY96" fmla="*/ 2735580 h 4518660"/>
              <a:gd name="connsiteX97" fmla="*/ 430053 w 3413760"/>
              <a:gd name="connsiteY97" fmla="*/ 2738437 h 4518660"/>
              <a:gd name="connsiteX98" fmla="*/ 488854 w 3413760"/>
              <a:gd name="connsiteY98" fmla="*/ 2691828 h 4518660"/>
              <a:gd name="connsiteX99" fmla="*/ 441960 w 3413760"/>
              <a:gd name="connsiteY99" fmla="*/ 2667000 h 4518660"/>
              <a:gd name="connsiteX100" fmla="*/ 434340 w 3413760"/>
              <a:gd name="connsiteY100" fmla="*/ 2567940 h 4518660"/>
              <a:gd name="connsiteX101" fmla="*/ 472440 w 3413760"/>
              <a:gd name="connsiteY101" fmla="*/ 2499360 h 4518660"/>
              <a:gd name="connsiteX102" fmla="*/ 632460 w 3413760"/>
              <a:gd name="connsiteY102" fmla="*/ 2476500 h 4518660"/>
              <a:gd name="connsiteX103" fmla="*/ 678180 w 3413760"/>
              <a:gd name="connsiteY103" fmla="*/ 2400300 h 4518660"/>
              <a:gd name="connsiteX104" fmla="*/ 723900 w 3413760"/>
              <a:gd name="connsiteY104" fmla="*/ 2400300 h 4518660"/>
              <a:gd name="connsiteX105" fmla="*/ 838200 w 3413760"/>
              <a:gd name="connsiteY105" fmla="*/ 2316480 h 4518660"/>
              <a:gd name="connsiteX106" fmla="*/ 853440 w 3413760"/>
              <a:gd name="connsiteY106" fmla="*/ 2240280 h 4518660"/>
              <a:gd name="connsiteX107" fmla="*/ 891540 w 3413760"/>
              <a:gd name="connsiteY107" fmla="*/ 2179320 h 4518660"/>
              <a:gd name="connsiteX108" fmla="*/ 929640 w 3413760"/>
              <a:gd name="connsiteY108" fmla="*/ 2087880 h 4518660"/>
              <a:gd name="connsiteX109" fmla="*/ 1013460 w 3413760"/>
              <a:gd name="connsiteY109" fmla="*/ 2087880 h 4518660"/>
              <a:gd name="connsiteX110" fmla="*/ 1021080 w 3413760"/>
              <a:gd name="connsiteY110" fmla="*/ 2019300 h 4518660"/>
              <a:gd name="connsiteX111" fmla="*/ 1074420 w 3413760"/>
              <a:gd name="connsiteY111" fmla="*/ 2019300 h 4518660"/>
              <a:gd name="connsiteX112" fmla="*/ 1074420 w 3413760"/>
              <a:gd name="connsiteY112" fmla="*/ 1935480 h 4518660"/>
              <a:gd name="connsiteX113" fmla="*/ 944880 w 3413760"/>
              <a:gd name="connsiteY113" fmla="*/ 1844040 h 4518660"/>
              <a:gd name="connsiteX114" fmla="*/ 792480 w 3413760"/>
              <a:gd name="connsiteY114" fmla="*/ 1691640 h 4518660"/>
              <a:gd name="connsiteX115" fmla="*/ 693420 w 3413760"/>
              <a:gd name="connsiteY115" fmla="*/ 1668780 h 4518660"/>
              <a:gd name="connsiteX116" fmla="*/ 662940 w 3413760"/>
              <a:gd name="connsiteY116" fmla="*/ 1600200 h 4518660"/>
              <a:gd name="connsiteX117" fmla="*/ 533400 w 3413760"/>
              <a:gd name="connsiteY117" fmla="*/ 1607820 h 4518660"/>
              <a:gd name="connsiteX118" fmla="*/ 502920 w 3413760"/>
              <a:gd name="connsiteY118" fmla="*/ 1668780 h 4518660"/>
              <a:gd name="connsiteX119" fmla="*/ 563880 w 3413760"/>
              <a:gd name="connsiteY119" fmla="*/ 1744980 h 4518660"/>
              <a:gd name="connsiteX120" fmla="*/ 464820 w 3413760"/>
              <a:gd name="connsiteY120" fmla="*/ 1775460 h 4518660"/>
              <a:gd name="connsiteX121" fmla="*/ 434340 w 3413760"/>
              <a:gd name="connsiteY121" fmla="*/ 1767840 h 4518660"/>
              <a:gd name="connsiteX122" fmla="*/ 396240 w 3413760"/>
              <a:gd name="connsiteY122" fmla="*/ 1813560 h 4518660"/>
              <a:gd name="connsiteX123" fmla="*/ 335280 w 3413760"/>
              <a:gd name="connsiteY123" fmla="*/ 1775460 h 4518660"/>
              <a:gd name="connsiteX124" fmla="*/ 388620 w 3413760"/>
              <a:gd name="connsiteY124" fmla="*/ 1684020 h 4518660"/>
              <a:gd name="connsiteX125" fmla="*/ 388620 w 3413760"/>
              <a:gd name="connsiteY125" fmla="*/ 1600200 h 4518660"/>
              <a:gd name="connsiteX126" fmla="*/ 495300 w 3413760"/>
              <a:gd name="connsiteY126" fmla="*/ 1524000 h 4518660"/>
              <a:gd name="connsiteX127" fmla="*/ 441960 w 3413760"/>
              <a:gd name="connsiteY127" fmla="*/ 1440180 h 4518660"/>
              <a:gd name="connsiteX128" fmla="*/ 426720 w 3413760"/>
              <a:gd name="connsiteY128" fmla="*/ 1333500 h 4518660"/>
              <a:gd name="connsiteX129" fmla="*/ 381000 w 3413760"/>
              <a:gd name="connsiteY129" fmla="*/ 1303020 h 4518660"/>
              <a:gd name="connsiteX130" fmla="*/ 403860 w 3413760"/>
              <a:gd name="connsiteY130" fmla="*/ 1211580 h 4518660"/>
              <a:gd name="connsiteX131" fmla="*/ 391608 w 3413760"/>
              <a:gd name="connsiteY131" fmla="*/ 1197102 h 4518660"/>
              <a:gd name="connsiteX132" fmla="*/ 419100 w 3413760"/>
              <a:gd name="connsiteY132" fmla="*/ 830580 h 4518660"/>
              <a:gd name="connsiteX133" fmla="*/ 328612 w 3413760"/>
              <a:gd name="connsiteY133" fmla="*/ 663892 h 4518660"/>
              <a:gd name="connsiteX134" fmla="*/ 257172 w 3413760"/>
              <a:gd name="connsiteY134" fmla="*/ 606744 h 4518660"/>
              <a:gd name="connsiteX135" fmla="*/ 171448 w 3413760"/>
              <a:gd name="connsiteY135" fmla="*/ 421004 h 4518660"/>
              <a:gd name="connsiteX136" fmla="*/ 176212 w 3413760"/>
              <a:gd name="connsiteY136" fmla="*/ 240030 h 4518660"/>
              <a:gd name="connsiteX137" fmla="*/ 104772 w 3413760"/>
              <a:gd name="connsiteY137" fmla="*/ 201930 h 4518660"/>
              <a:gd name="connsiteX138" fmla="*/ 43340 w 3413760"/>
              <a:gd name="connsiteY138" fmla="*/ 74344 h 4518660"/>
              <a:gd name="connsiteX139" fmla="*/ 49528 w 3413760"/>
              <a:gd name="connsiteY139" fmla="*/ 76200 h 4518660"/>
              <a:gd name="connsiteX140" fmla="*/ 49528 w 3413760"/>
              <a:gd name="connsiteY140" fmla="*/ 15240 h 4518660"/>
              <a:gd name="connsiteX141" fmla="*/ 110488 w 3413760"/>
              <a:gd name="connsiteY141" fmla="*/ 0 h 4518660"/>
              <a:gd name="connsiteX0" fmla="*/ 110488 w 3360419"/>
              <a:gd name="connsiteY0" fmla="*/ 0 h 4518660"/>
              <a:gd name="connsiteX1" fmla="*/ 179068 w 3360419"/>
              <a:gd name="connsiteY1" fmla="*/ 152400 h 4518660"/>
              <a:gd name="connsiteX2" fmla="*/ 255268 w 3360419"/>
              <a:gd name="connsiteY2" fmla="*/ 243840 h 4518660"/>
              <a:gd name="connsiteX3" fmla="*/ 346708 w 3360419"/>
              <a:gd name="connsiteY3" fmla="*/ 304800 h 4518660"/>
              <a:gd name="connsiteX4" fmla="*/ 407668 w 3360419"/>
              <a:gd name="connsiteY4" fmla="*/ 472440 h 4518660"/>
              <a:gd name="connsiteX5" fmla="*/ 521968 w 3360419"/>
              <a:gd name="connsiteY5" fmla="*/ 502920 h 4518660"/>
              <a:gd name="connsiteX6" fmla="*/ 529588 w 3360419"/>
              <a:gd name="connsiteY6" fmla="*/ 609600 h 4518660"/>
              <a:gd name="connsiteX7" fmla="*/ 727708 w 3360419"/>
              <a:gd name="connsiteY7" fmla="*/ 746760 h 4518660"/>
              <a:gd name="connsiteX8" fmla="*/ 781048 w 3360419"/>
              <a:gd name="connsiteY8" fmla="*/ 723900 h 4518660"/>
              <a:gd name="connsiteX9" fmla="*/ 956308 w 3360419"/>
              <a:gd name="connsiteY9" fmla="*/ 822960 h 4518660"/>
              <a:gd name="connsiteX10" fmla="*/ 1032508 w 3360419"/>
              <a:gd name="connsiteY10" fmla="*/ 822960 h 4518660"/>
              <a:gd name="connsiteX11" fmla="*/ 1116328 w 3360419"/>
              <a:gd name="connsiteY11" fmla="*/ 845820 h 4518660"/>
              <a:gd name="connsiteX12" fmla="*/ 1192528 w 3360419"/>
              <a:gd name="connsiteY12" fmla="*/ 975360 h 4518660"/>
              <a:gd name="connsiteX13" fmla="*/ 1337308 w 3360419"/>
              <a:gd name="connsiteY13" fmla="*/ 906780 h 4518660"/>
              <a:gd name="connsiteX14" fmla="*/ 1398268 w 3360419"/>
              <a:gd name="connsiteY14" fmla="*/ 914400 h 4518660"/>
              <a:gd name="connsiteX15" fmla="*/ 1482088 w 3360419"/>
              <a:gd name="connsiteY15" fmla="*/ 914400 h 4518660"/>
              <a:gd name="connsiteX16" fmla="*/ 1550668 w 3360419"/>
              <a:gd name="connsiteY16" fmla="*/ 861060 h 4518660"/>
              <a:gd name="connsiteX17" fmla="*/ 1604008 w 3360419"/>
              <a:gd name="connsiteY17" fmla="*/ 861060 h 4518660"/>
              <a:gd name="connsiteX18" fmla="*/ 1657348 w 3360419"/>
              <a:gd name="connsiteY18" fmla="*/ 883920 h 4518660"/>
              <a:gd name="connsiteX19" fmla="*/ 1764028 w 3360419"/>
              <a:gd name="connsiteY19" fmla="*/ 883920 h 4518660"/>
              <a:gd name="connsiteX20" fmla="*/ 1817368 w 3360419"/>
              <a:gd name="connsiteY20" fmla="*/ 762000 h 4518660"/>
              <a:gd name="connsiteX21" fmla="*/ 1962148 w 3360419"/>
              <a:gd name="connsiteY21" fmla="*/ 731520 h 4518660"/>
              <a:gd name="connsiteX22" fmla="*/ 2061208 w 3360419"/>
              <a:gd name="connsiteY22" fmla="*/ 731520 h 4518660"/>
              <a:gd name="connsiteX23" fmla="*/ 2129788 w 3360419"/>
              <a:gd name="connsiteY23" fmla="*/ 662940 h 4518660"/>
              <a:gd name="connsiteX24" fmla="*/ 2228848 w 3360419"/>
              <a:gd name="connsiteY24" fmla="*/ 739140 h 4518660"/>
              <a:gd name="connsiteX25" fmla="*/ 2228848 w 3360419"/>
              <a:gd name="connsiteY25" fmla="*/ 647700 h 4518660"/>
              <a:gd name="connsiteX26" fmla="*/ 2282188 w 3360419"/>
              <a:gd name="connsiteY26" fmla="*/ 548640 h 4518660"/>
              <a:gd name="connsiteX27" fmla="*/ 2556508 w 3360419"/>
              <a:gd name="connsiteY27" fmla="*/ 723900 h 4518660"/>
              <a:gd name="connsiteX28" fmla="*/ 2670808 w 3360419"/>
              <a:gd name="connsiteY28" fmla="*/ 914400 h 4518660"/>
              <a:gd name="connsiteX29" fmla="*/ 2769868 w 3360419"/>
              <a:gd name="connsiteY29" fmla="*/ 937260 h 4518660"/>
              <a:gd name="connsiteX30" fmla="*/ 2884168 w 3360419"/>
              <a:gd name="connsiteY30" fmla="*/ 982980 h 4518660"/>
              <a:gd name="connsiteX31" fmla="*/ 2922268 w 3360419"/>
              <a:gd name="connsiteY31" fmla="*/ 1066800 h 4518660"/>
              <a:gd name="connsiteX32" fmla="*/ 2937508 w 3360419"/>
              <a:gd name="connsiteY32" fmla="*/ 1135380 h 4518660"/>
              <a:gd name="connsiteX33" fmla="*/ 3181348 w 3360419"/>
              <a:gd name="connsiteY33" fmla="*/ 1333500 h 4518660"/>
              <a:gd name="connsiteX34" fmla="*/ 3249928 w 3360419"/>
              <a:gd name="connsiteY34" fmla="*/ 1348740 h 4518660"/>
              <a:gd name="connsiteX35" fmla="*/ 3356608 w 3360419"/>
              <a:gd name="connsiteY35" fmla="*/ 1348740 h 4518660"/>
              <a:gd name="connsiteX36" fmla="*/ 3360420 w 3360419"/>
              <a:gd name="connsiteY36" fmla="*/ 1516380 h 4518660"/>
              <a:gd name="connsiteX37" fmla="*/ 3230880 w 3360419"/>
              <a:gd name="connsiteY37" fmla="*/ 1455420 h 4518660"/>
              <a:gd name="connsiteX38" fmla="*/ 3162300 w 3360419"/>
              <a:gd name="connsiteY38" fmla="*/ 1470660 h 4518660"/>
              <a:gd name="connsiteX39" fmla="*/ 3086100 w 3360419"/>
              <a:gd name="connsiteY39" fmla="*/ 1524000 h 4518660"/>
              <a:gd name="connsiteX40" fmla="*/ 2979420 w 3360419"/>
              <a:gd name="connsiteY40" fmla="*/ 1546860 h 4518660"/>
              <a:gd name="connsiteX41" fmla="*/ 2956560 w 3360419"/>
              <a:gd name="connsiteY41" fmla="*/ 1524000 h 4518660"/>
              <a:gd name="connsiteX42" fmla="*/ 2849880 w 3360419"/>
              <a:gd name="connsiteY42" fmla="*/ 1516380 h 4518660"/>
              <a:gd name="connsiteX43" fmla="*/ 2674620 w 3360419"/>
              <a:gd name="connsiteY43" fmla="*/ 1577340 h 4518660"/>
              <a:gd name="connsiteX44" fmla="*/ 2499360 w 3360419"/>
              <a:gd name="connsiteY44" fmla="*/ 1722120 h 4518660"/>
              <a:gd name="connsiteX45" fmla="*/ 2186940 w 3360419"/>
              <a:gd name="connsiteY45" fmla="*/ 2065020 h 4518660"/>
              <a:gd name="connsiteX46" fmla="*/ 2042160 w 3360419"/>
              <a:gd name="connsiteY46" fmla="*/ 2263140 h 4518660"/>
              <a:gd name="connsiteX47" fmla="*/ 1943100 w 3360419"/>
              <a:gd name="connsiteY47" fmla="*/ 2613660 h 4518660"/>
              <a:gd name="connsiteX48" fmla="*/ 1943100 w 3360419"/>
              <a:gd name="connsiteY48" fmla="*/ 2880360 h 4518660"/>
              <a:gd name="connsiteX49" fmla="*/ 2019300 w 3360419"/>
              <a:gd name="connsiteY49" fmla="*/ 2994660 h 4518660"/>
              <a:gd name="connsiteX50" fmla="*/ 1973580 w 3360419"/>
              <a:gd name="connsiteY50" fmla="*/ 3063240 h 4518660"/>
              <a:gd name="connsiteX51" fmla="*/ 1950720 w 3360419"/>
              <a:gd name="connsiteY51" fmla="*/ 3307080 h 4518660"/>
              <a:gd name="connsiteX52" fmla="*/ 1905000 w 3360419"/>
              <a:gd name="connsiteY52" fmla="*/ 3444240 h 4518660"/>
              <a:gd name="connsiteX53" fmla="*/ 1798320 w 3360419"/>
              <a:gd name="connsiteY53" fmla="*/ 3451860 h 4518660"/>
              <a:gd name="connsiteX54" fmla="*/ 1760220 w 3360419"/>
              <a:gd name="connsiteY54" fmla="*/ 3535680 h 4518660"/>
              <a:gd name="connsiteX55" fmla="*/ 1638300 w 3360419"/>
              <a:gd name="connsiteY55" fmla="*/ 3573780 h 4518660"/>
              <a:gd name="connsiteX56" fmla="*/ 1600200 w 3360419"/>
              <a:gd name="connsiteY56" fmla="*/ 3627120 h 4518660"/>
              <a:gd name="connsiteX57" fmla="*/ 1516380 w 3360419"/>
              <a:gd name="connsiteY57" fmla="*/ 3634740 h 4518660"/>
              <a:gd name="connsiteX58" fmla="*/ 1485900 w 3360419"/>
              <a:gd name="connsiteY58" fmla="*/ 3688080 h 4518660"/>
              <a:gd name="connsiteX59" fmla="*/ 1371600 w 3360419"/>
              <a:gd name="connsiteY59" fmla="*/ 3710940 h 4518660"/>
              <a:gd name="connsiteX60" fmla="*/ 1341120 w 3360419"/>
              <a:gd name="connsiteY60" fmla="*/ 3680460 h 4518660"/>
              <a:gd name="connsiteX61" fmla="*/ 1226820 w 3360419"/>
              <a:gd name="connsiteY61" fmla="*/ 3665220 h 4518660"/>
              <a:gd name="connsiteX62" fmla="*/ 1066800 w 3360419"/>
              <a:gd name="connsiteY62" fmla="*/ 3710940 h 4518660"/>
              <a:gd name="connsiteX63" fmla="*/ 1066800 w 3360419"/>
              <a:gd name="connsiteY63" fmla="*/ 3802380 h 4518660"/>
              <a:gd name="connsiteX64" fmla="*/ 960120 w 3360419"/>
              <a:gd name="connsiteY64" fmla="*/ 3909060 h 4518660"/>
              <a:gd name="connsiteX65" fmla="*/ 815340 w 3360419"/>
              <a:gd name="connsiteY65" fmla="*/ 3954780 h 4518660"/>
              <a:gd name="connsiteX66" fmla="*/ 662940 w 3360419"/>
              <a:gd name="connsiteY66" fmla="*/ 4130040 h 4518660"/>
              <a:gd name="connsiteX67" fmla="*/ 624840 w 3360419"/>
              <a:gd name="connsiteY67" fmla="*/ 4366260 h 4518660"/>
              <a:gd name="connsiteX68" fmla="*/ 525780 w 3360419"/>
              <a:gd name="connsiteY68" fmla="*/ 4503420 h 4518660"/>
              <a:gd name="connsiteX69" fmla="*/ 403860 w 3360419"/>
              <a:gd name="connsiteY69" fmla="*/ 4518660 h 4518660"/>
              <a:gd name="connsiteX70" fmla="*/ 198120 w 3360419"/>
              <a:gd name="connsiteY70" fmla="*/ 4465320 h 4518660"/>
              <a:gd name="connsiteX71" fmla="*/ 198120 w 3360419"/>
              <a:gd name="connsiteY71" fmla="*/ 4358640 h 4518660"/>
              <a:gd name="connsiteX72" fmla="*/ 60960 w 3360419"/>
              <a:gd name="connsiteY72" fmla="*/ 4312920 h 4518660"/>
              <a:gd name="connsiteX73" fmla="*/ 0 w 3360419"/>
              <a:gd name="connsiteY73" fmla="*/ 4267200 h 4518660"/>
              <a:gd name="connsiteX74" fmla="*/ 0 w 3360419"/>
              <a:gd name="connsiteY74" fmla="*/ 4221480 h 4518660"/>
              <a:gd name="connsiteX75" fmla="*/ 99060 w 3360419"/>
              <a:gd name="connsiteY75" fmla="*/ 4229100 h 4518660"/>
              <a:gd name="connsiteX76" fmla="*/ 175260 w 3360419"/>
              <a:gd name="connsiteY76" fmla="*/ 4206240 h 4518660"/>
              <a:gd name="connsiteX77" fmla="*/ 205740 w 3360419"/>
              <a:gd name="connsiteY77" fmla="*/ 4175760 h 4518660"/>
              <a:gd name="connsiteX78" fmla="*/ 297180 w 3360419"/>
              <a:gd name="connsiteY78" fmla="*/ 4175760 h 4518660"/>
              <a:gd name="connsiteX79" fmla="*/ 297180 w 3360419"/>
              <a:gd name="connsiteY79" fmla="*/ 4099560 h 4518660"/>
              <a:gd name="connsiteX80" fmla="*/ 205740 w 3360419"/>
              <a:gd name="connsiteY80" fmla="*/ 4000500 h 4518660"/>
              <a:gd name="connsiteX81" fmla="*/ 198120 w 3360419"/>
              <a:gd name="connsiteY81" fmla="*/ 3886200 h 4518660"/>
              <a:gd name="connsiteX82" fmla="*/ 236220 w 3360419"/>
              <a:gd name="connsiteY82" fmla="*/ 3802380 h 4518660"/>
              <a:gd name="connsiteX83" fmla="*/ 198120 w 3360419"/>
              <a:gd name="connsiteY83" fmla="*/ 3733800 h 4518660"/>
              <a:gd name="connsiteX84" fmla="*/ 213360 w 3360419"/>
              <a:gd name="connsiteY84" fmla="*/ 3657600 h 4518660"/>
              <a:gd name="connsiteX85" fmla="*/ 205740 w 3360419"/>
              <a:gd name="connsiteY85" fmla="*/ 3611880 h 4518660"/>
              <a:gd name="connsiteX86" fmla="*/ 182880 w 3360419"/>
              <a:gd name="connsiteY86" fmla="*/ 3489960 h 4518660"/>
              <a:gd name="connsiteX87" fmla="*/ 205740 w 3360419"/>
              <a:gd name="connsiteY87" fmla="*/ 3368040 h 4518660"/>
              <a:gd name="connsiteX88" fmla="*/ 335280 w 3360419"/>
              <a:gd name="connsiteY88" fmla="*/ 3307080 h 4518660"/>
              <a:gd name="connsiteX89" fmla="*/ 327660 w 3360419"/>
              <a:gd name="connsiteY89" fmla="*/ 3200400 h 4518660"/>
              <a:gd name="connsiteX90" fmla="*/ 274320 w 3360419"/>
              <a:gd name="connsiteY90" fmla="*/ 3108960 h 4518660"/>
              <a:gd name="connsiteX91" fmla="*/ 274320 w 3360419"/>
              <a:gd name="connsiteY91" fmla="*/ 3055620 h 4518660"/>
              <a:gd name="connsiteX92" fmla="*/ 160020 w 3360419"/>
              <a:gd name="connsiteY92" fmla="*/ 2979420 h 4518660"/>
              <a:gd name="connsiteX93" fmla="*/ 198120 w 3360419"/>
              <a:gd name="connsiteY93" fmla="*/ 2903220 h 4518660"/>
              <a:gd name="connsiteX94" fmla="*/ 213360 w 3360419"/>
              <a:gd name="connsiteY94" fmla="*/ 2849880 h 4518660"/>
              <a:gd name="connsiteX95" fmla="*/ 304800 w 3360419"/>
              <a:gd name="connsiteY95" fmla="*/ 2735580 h 4518660"/>
              <a:gd name="connsiteX96" fmla="*/ 430053 w 3360419"/>
              <a:gd name="connsiteY96" fmla="*/ 2738437 h 4518660"/>
              <a:gd name="connsiteX97" fmla="*/ 488854 w 3360419"/>
              <a:gd name="connsiteY97" fmla="*/ 2691828 h 4518660"/>
              <a:gd name="connsiteX98" fmla="*/ 441960 w 3360419"/>
              <a:gd name="connsiteY98" fmla="*/ 2667000 h 4518660"/>
              <a:gd name="connsiteX99" fmla="*/ 434340 w 3360419"/>
              <a:gd name="connsiteY99" fmla="*/ 2567940 h 4518660"/>
              <a:gd name="connsiteX100" fmla="*/ 472440 w 3360419"/>
              <a:gd name="connsiteY100" fmla="*/ 2499360 h 4518660"/>
              <a:gd name="connsiteX101" fmla="*/ 632460 w 3360419"/>
              <a:gd name="connsiteY101" fmla="*/ 2476500 h 4518660"/>
              <a:gd name="connsiteX102" fmla="*/ 678180 w 3360419"/>
              <a:gd name="connsiteY102" fmla="*/ 2400300 h 4518660"/>
              <a:gd name="connsiteX103" fmla="*/ 723900 w 3360419"/>
              <a:gd name="connsiteY103" fmla="*/ 2400300 h 4518660"/>
              <a:gd name="connsiteX104" fmla="*/ 838200 w 3360419"/>
              <a:gd name="connsiteY104" fmla="*/ 2316480 h 4518660"/>
              <a:gd name="connsiteX105" fmla="*/ 853440 w 3360419"/>
              <a:gd name="connsiteY105" fmla="*/ 2240280 h 4518660"/>
              <a:gd name="connsiteX106" fmla="*/ 891540 w 3360419"/>
              <a:gd name="connsiteY106" fmla="*/ 2179320 h 4518660"/>
              <a:gd name="connsiteX107" fmla="*/ 929640 w 3360419"/>
              <a:gd name="connsiteY107" fmla="*/ 2087880 h 4518660"/>
              <a:gd name="connsiteX108" fmla="*/ 1013460 w 3360419"/>
              <a:gd name="connsiteY108" fmla="*/ 2087880 h 4518660"/>
              <a:gd name="connsiteX109" fmla="*/ 1021080 w 3360419"/>
              <a:gd name="connsiteY109" fmla="*/ 2019300 h 4518660"/>
              <a:gd name="connsiteX110" fmla="*/ 1074420 w 3360419"/>
              <a:gd name="connsiteY110" fmla="*/ 2019300 h 4518660"/>
              <a:gd name="connsiteX111" fmla="*/ 1074420 w 3360419"/>
              <a:gd name="connsiteY111" fmla="*/ 1935480 h 4518660"/>
              <a:gd name="connsiteX112" fmla="*/ 944880 w 3360419"/>
              <a:gd name="connsiteY112" fmla="*/ 1844040 h 4518660"/>
              <a:gd name="connsiteX113" fmla="*/ 792480 w 3360419"/>
              <a:gd name="connsiteY113" fmla="*/ 1691640 h 4518660"/>
              <a:gd name="connsiteX114" fmla="*/ 693420 w 3360419"/>
              <a:gd name="connsiteY114" fmla="*/ 1668780 h 4518660"/>
              <a:gd name="connsiteX115" fmla="*/ 662940 w 3360419"/>
              <a:gd name="connsiteY115" fmla="*/ 1600200 h 4518660"/>
              <a:gd name="connsiteX116" fmla="*/ 533400 w 3360419"/>
              <a:gd name="connsiteY116" fmla="*/ 1607820 h 4518660"/>
              <a:gd name="connsiteX117" fmla="*/ 502920 w 3360419"/>
              <a:gd name="connsiteY117" fmla="*/ 1668780 h 4518660"/>
              <a:gd name="connsiteX118" fmla="*/ 563880 w 3360419"/>
              <a:gd name="connsiteY118" fmla="*/ 1744980 h 4518660"/>
              <a:gd name="connsiteX119" fmla="*/ 464820 w 3360419"/>
              <a:gd name="connsiteY119" fmla="*/ 1775460 h 4518660"/>
              <a:gd name="connsiteX120" fmla="*/ 434340 w 3360419"/>
              <a:gd name="connsiteY120" fmla="*/ 1767840 h 4518660"/>
              <a:gd name="connsiteX121" fmla="*/ 396240 w 3360419"/>
              <a:gd name="connsiteY121" fmla="*/ 1813560 h 4518660"/>
              <a:gd name="connsiteX122" fmla="*/ 335280 w 3360419"/>
              <a:gd name="connsiteY122" fmla="*/ 1775460 h 4518660"/>
              <a:gd name="connsiteX123" fmla="*/ 388620 w 3360419"/>
              <a:gd name="connsiteY123" fmla="*/ 1684020 h 4518660"/>
              <a:gd name="connsiteX124" fmla="*/ 388620 w 3360419"/>
              <a:gd name="connsiteY124" fmla="*/ 1600200 h 4518660"/>
              <a:gd name="connsiteX125" fmla="*/ 495300 w 3360419"/>
              <a:gd name="connsiteY125" fmla="*/ 1524000 h 4518660"/>
              <a:gd name="connsiteX126" fmla="*/ 441960 w 3360419"/>
              <a:gd name="connsiteY126" fmla="*/ 1440180 h 4518660"/>
              <a:gd name="connsiteX127" fmla="*/ 426720 w 3360419"/>
              <a:gd name="connsiteY127" fmla="*/ 1333500 h 4518660"/>
              <a:gd name="connsiteX128" fmla="*/ 381000 w 3360419"/>
              <a:gd name="connsiteY128" fmla="*/ 1303020 h 4518660"/>
              <a:gd name="connsiteX129" fmla="*/ 403860 w 3360419"/>
              <a:gd name="connsiteY129" fmla="*/ 1211580 h 4518660"/>
              <a:gd name="connsiteX130" fmla="*/ 391608 w 3360419"/>
              <a:gd name="connsiteY130" fmla="*/ 1197102 h 4518660"/>
              <a:gd name="connsiteX131" fmla="*/ 419100 w 3360419"/>
              <a:gd name="connsiteY131" fmla="*/ 830580 h 4518660"/>
              <a:gd name="connsiteX132" fmla="*/ 328612 w 3360419"/>
              <a:gd name="connsiteY132" fmla="*/ 663892 h 4518660"/>
              <a:gd name="connsiteX133" fmla="*/ 257172 w 3360419"/>
              <a:gd name="connsiteY133" fmla="*/ 606744 h 4518660"/>
              <a:gd name="connsiteX134" fmla="*/ 171448 w 3360419"/>
              <a:gd name="connsiteY134" fmla="*/ 421004 h 4518660"/>
              <a:gd name="connsiteX135" fmla="*/ 176212 w 3360419"/>
              <a:gd name="connsiteY135" fmla="*/ 240030 h 4518660"/>
              <a:gd name="connsiteX136" fmla="*/ 104772 w 3360419"/>
              <a:gd name="connsiteY136" fmla="*/ 201930 h 4518660"/>
              <a:gd name="connsiteX137" fmla="*/ 43340 w 3360419"/>
              <a:gd name="connsiteY137" fmla="*/ 74344 h 4518660"/>
              <a:gd name="connsiteX138" fmla="*/ 49528 w 3360419"/>
              <a:gd name="connsiteY138" fmla="*/ 76200 h 4518660"/>
              <a:gd name="connsiteX139" fmla="*/ 49528 w 3360419"/>
              <a:gd name="connsiteY139" fmla="*/ 15240 h 4518660"/>
              <a:gd name="connsiteX140" fmla="*/ 110488 w 3360419"/>
              <a:gd name="connsiteY140" fmla="*/ 0 h 4518660"/>
              <a:gd name="connsiteX0" fmla="*/ 110488 w 3360421"/>
              <a:gd name="connsiteY0" fmla="*/ 0 h 4518660"/>
              <a:gd name="connsiteX1" fmla="*/ 179068 w 3360421"/>
              <a:gd name="connsiteY1" fmla="*/ 152400 h 4518660"/>
              <a:gd name="connsiteX2" fmla="*/ 255268 w 3360421"/>
              <a:gd name="connsiteY2" fmla="*/ 243840 h 4518660"/>
              <a:gd name="connsiteX3" fmla="*/ 346708 w 3360421"/>
              <a:gd name="connsiteY3" fmla="*/ 304800 h 4518660"/>
              <a:gd name="connsiteX4" fmla="*/ 407668 w 3360421"/>
              <a:gd name="connsiteY4" fmla="*/ 472440 h 4518660"/>
              <a:gd name="connsiteX5" fmla="*/ 521968 w 3360421"/>
              <a:gd name="connsiteY5" fmla="*/ 502920 h 4518660"/>
              <a:gd name="connsiteX6" fmla="*/ 529588 w 3360421"/>
              <a:gd name="connsiteY6" fmla="*/ 609600 h 4518660"/>
              <a:gd name="connsiteX7" fmla="*/ 727708 w 3360421"/>
              <a:gd name="connsiteY7" fmla="*/ 746760 h 4518660"/>
              <a:gd name="connsiteX8" fmla="*/ 781048 w 3360421"/>
              <a:gd name="connsiteY8" fmla="*/ 723900 h 4518660"/>
              <a:gd name="connsiteX9" fmla="*/ 956308 w 3360421"/>
              <a:gd name="connsiteY9" fmla="*/ 822960 h 4518660"/>
              <a:gd name="connsiteX10" fmla="*/ 1032508 w 3360421"/>
              <a:gd name="connsiteY10" fmla="*/ 822960 h 4518660"/>
              <a:gd name="connsiteX11" fmla="*/ 1116328 w 3360421"/>
              <a:gd name="connsiteY11" fmla="*/ 845820 h 4518660"/>
              <a:gd name="connsiteX12" fmla="*/ 1192528 w 3360421"/>
              <a:gd name="connsiteY12" fmla="*/ 975360 h 4518660"/>
              <a:gd name="connsiteX13" fmla="*/ 1337308 w 3360421"/>
              <a:gd name="connsiteY13" fmla="*/ 906780 h 4518660"/>
              <a:gd name="connsiteX14" fmla="*/ 1398268 w 3360421"/>
              <a:gd name="connsiteY14" fmla="*/ 914400 h 4518660"/>
              <a:gd name="connsiteX15" fmla="*/ 1482088 w 3360421"/>
              <a:gd name="connsiteY15" fmla="*/ 914400 h 4518660"/>
              <a:gd name="connsiteX16" fmla="*/ 1550668 w 3360421"/>
              <a:gd name="connsiteY16" fmla="*/ 861060 h 4518660"/>
              <a:gd name="connsiteX17" fmla="*/ 1604008 w 3360421"/>
              <a:gd name="connsiteY17" fmla="*/ 861060 h 4518660"/>
              <a:gd name="connsiteX18" fmla="*/ 1657348 w 3360421"/>
              <a:gd name="connsiteY18" fmla="*/ 883920 h 4518660"/>
              <a:gd name="connsiteX19" fmla="*/ 1764028 w 3360421"/>
              <a:gd name="connsiteY19" fmla="*/ 883920 h 4518660"/>
              <a:gd name="connsiteX20" fmla="*/ 1817368 w 3360421"/>
              <a:gd name="connsiteY20" fmla="*/ 762000 h 4518660"/>
              <a:gd name="connsiteX21" fmla="*/ 1962148 w 3360421"/>
              <a:gd name="connsiteY21" fmla="*/ 731520 h 4518660"/>
              <a:gd name="connsiteX22" fmla="*/ 2061208 w 3360421"/>
              <a:gd name="connsiteY22" fmla="*/ 731520 h 4518660"/>
              <a:gd name="connsiteX23" fmla="*/ 2129788 w 3360421"/>
              <a:gd name="connsiteY23" fmla="*/ 662940 h 4518660"/>
              <a:gd name="connsiteX24" fmla="*/ 2228848 w 3360421"/>
              <a:gd name="connsiteY24" fmla="*/ 739140 h 4518660"/>
              <a:gd name="connsiteX25" fmla="*/ 2228848 w 3360421"/>
              <a:gd name="connsiteY25" fmla="*/ 647700 h 4518660"/>
              <a:gd name="connsiteX26" fmla="*/ 2282188 w 3360421"/>
              <a:gd name="connsiteY26" fmla="*/ 548640 h 4518660"/>
              <a:gd name="connsiteX27" fmla="*/ 2556508 w 3360421"/>
              <a:gd name="connsiteY27" fmla="*/ 723900 h 4518660"/>
              <a:gd name="connsiteX28" fmla="*/ 2670808 w 3360421"/>
              <a:gd name="connsiteY28" fmla="*/ 914400 h 4518660"/>
              <a:gd name="connsiteX29" fmla="*/ 2769868 w 3360421"/>
              <a:gd name="connsiteY29" fmla="*/ 937260 h 4518660"/>
              <a:gd name="connsiteX30" fmla="*/ 2884168 w 3360421"/>
              <a:gd name="connsiteY30" fmla="*/ 982980 h 4518660"/>
              <a:gd name="connsiteX31" fmla="*/ 2922268 w 3360421"/>
              <a:gd name="connsiteY31" fmla="*/ 1066800 h 4518660"/>
              <a:gd name="connsiteX32" fmla="*/ 2937508 w 3360421"/>
              <a:gd name="connsiteY32" fmla="*/ 1135380 h 4518660"/>
              <a:gd name="connsiteX33" fmla="*/ 3181348 w 3360421"/>
              <a:gd name="connsiteY33" fmla="*/ 1333500 h 4518660"/>
              <a:gd name="connsiteX34" fmla="*/ 3249928 w 3360421"/>
              <a:gd name="connsiteY34" fmla="*/ 1348740 h 4518660"/>
              <a:gd name="connsiteX35" fmla="*/ 3360420 w 3360421"/>
              <a:gd name="connsiteY35" fmla="*/ 1516380 h 4518660"/>
              <a:gd name="connsiteX36" fmla="*/ 3230880 w 3360421"/>
              <a:gd name="connsiteY36" fmla="*/ 1455420 h 4518660"/>
              <a:gd name="connsiteX37" fmla="*/ 3162300 w 3360421"/>
              <a:gd name="connsiteY37" fmla="*/ 1470660 h 4518660"/>
              <a:gd name="connsiteX38" fmla="*/ 3086100 w 3360421"/>
              <a:gd name="connsiteY38" fmla="*/ 1524000 h 4518660"/>
              <a:gd name="connsiteX39" fmla="*/ 2979420 w 3360421"/>
              <a:gd name="connsiteY39" fmla="*/ 1546860 h 4518660"/>
              <a:gd name="connsiteX40" fmla="*/ 2956560 w 3360421"/>
              <a:gd name="connsiteY40" fmla="*/ 1524000 h 4518660"/>
              <a:gd name="connsiteX41" fmla="*/ 2849880 w 3360421"/>
              <a:gd name="connsiteY41" fmla="*/ 1516380 h 4518660"/>
              <a:gd name="connsiteX42" fmla="*/ 2674620 w 3360421"/>
              <a:gd name="connsiteY42" fmla="*/ 1577340 h 4518660"/>
              <a:gd name="connsiteX43" fmla="*/ 2499360 w 3360421"/>
              <a:gd name="connsiteY43" fmla="*/ 1722120 h 4518660"/>
              <a:gd name="connsiteX44" fmla="*/ 2186940 w 3360421"/>
              <a:gd name="connsiteY44" fmla="*/ 2065020 h 4518660"/>
              <a:gd name="connsiteX45" fmla="*/ 2042160 w 3360421"/>
              <a:gd name="connsiteY45" fmla="*/ 2263140 h 4518660"/>
              <a:gd name="connsiteX46" fmla="*/ 1943100 w 3360421"/>
              <a:gd name="connsiteY46" fmla="*/ 2613660 h 4518660"/>
              <a:gd name="connsiteX47" fmla="*/ 1943100 w 3360421"/>
              <a:gd name="connsiteY47" fmla="*/ 2880360 h 4518660"/>
              <a:gd name="connsiteX48" fmla="*/ 2019300 w 3360421"/>
              <a:gd name="connsiteY48" fmla="*/ 2994660 h 4518660"/>
              <a:gd name="connsiteX49" fmla="*/ 1973580 w 3360421"/>
              <a:gd name="connsiteY49" fmla="*/ 3063240 h 4518660"/>
              <a:gd name="connsiteX50" fmla="*/ 1950720 w 3360421"/>
              <a:gd name="connsiteY50" fmla="*/ 3307080 h 4518660"/>
              <a:gd name="connsiteX51" fmla="*/ 1905000 w 3360421"/>
              <a:gd name="connsiteY51" fmla="*/ 3444240 h 4518660"/>
              <a:gd name="connsiteX52" fmla="*/ 1798320 w 3360421"/>
              <a:gd name="connsiteY52" fmla="*/ 3451860 h 4518660"/>
              <a:gd name="connsiteX53" fmla="*/ 1760220 w 3360421"/>
              <a:gd name="connsiteY53" fmla="*/ 3535680 h 4518660"/>
              <a:gd name="connsiteX54" fmla="*/ 1638300 w 3360421"/>
              <a:gd name="connsiteY54" fmla="*/ 3573780 h 4518660"/>
              <a:gd name="connsiteX55" fmla="*/ 1600200 w 3360421"/>
              <a:gd name="connsiteY55" fmla="*/ 3627120 h 4518660"/>
              <a:gd name="connsiteX56" fmla="*/ 1516380 w 3360421"/>
              <a:gd name="connsiteY56" fmla="*/ 3634740 h 4518660"/>
              <a:gd name="connsiteX57" fmla="*/ 1485900 w 3360421"/>
              <a:gd name="connsiteY57" fmla="*/ 3688080 h 4518660"/>
              <a:gd name="connsiteX58" fmla="*/ 1371600 w 3360421"/>
              <a:gd name="connsiteY58" fmla="*/ 3710940 h 4518660"/>
              <a:gd name="connsiteX59" fmla="*/ 1341120 w 3360421"/>
              <a:gd name="connsiteY59" fmla="*/ 3680460 h 4518660"/>
              <a:gd name="connsiteX60" fmla="*/ 1226820 w 3360421"/>
              <a:gd name="connsiteY60" fmla="*/ 3665220 h 4518660"/>
              <a:gd name="connsiteX61" fmla="*/ 1066800 w 3360421"/>
              <a:gd name="connsiteY61" fmla="*/ 3710940 h 4518660"/>
              <a:gd name="connsiteX62" fmla="*/ 1066800 w 3360421"/>
              <a:gd name="connsiteY62" fmla="*/ 3802380 h 4518660"/>
              <a:gd name="connsiteX63" fmla="*/ 960120 w 3360421"/>
              <a:gd name="connsiteY63" fmla="*/ 3909060 h 4518660"/>
              <a:gd name="connsiteX64" fmla="*/ 815340 w 3360421"/>
              <a:gd name="connsiteY64" fmla="*/ 3954780 h 4518660"/>
              <a:gd name="connsiteX65" fmla="*/ 662940 w 3360421"/>
              <a:gd name="connsiteY65" fmla="*/ 4130040 h 4518660"/>
              <a:gd name="connsiteX66" fmla="*/ 624840 w 3360421"/>
              <a:gd name="connsiteY66" fmla="*/ 4366260 h 4518660"/>
              <a:gd name="connsiteX67" fmla="*/ 525780 w 3360421"/>
              <a:gd name="connsiteY67" fmla="*/ 4503420 h 4518660"/>
              <a:gd name="connsiteX68" fmla="*/ 403860 w 3360421"/>
              <a:gd name="connsiteY68" fmla="*/ 4518660 h 4518660"/>
              <a:gd name="connsiteX69" fmla="*/ 198120 w 3360421"/>
              <a:gd name="connsiteY69" fmla="*/ 4465320 h 4518660"/>
              <a:gd name="connsiteX70" fmla="*/ 198120 w 3360421"/>
              <a:gd name="connsiteY70" fmla="*/ 4358640 h 4518660"/>
              <a:gd name="connsiteX71" fmla="*/ 60960 w 3360421"/>
              <a:gd name="connsiteY71" fmla="*/ 4312920 h 4518660"/>
              <a:gd name="connsiteX72" fmla="*/ 0 w 3360421"/>
              <a:gd name="connsiteY72" fmla="*/ 4267200 h 4518660"/>
              <a:gd name="connsiteX73" fmla="*/ 0 w 3360421"/>
              <a:gd name="connsiteY73" fmla="*/ 4221480 h 4518660"/>
              <a:gd name="connsiteX74" fmla="*/ 99060 w 3360421"/>
              <a:gd name="connsiteY74" fmla="*/ 4229100 h 4518660"/>
              <a:gd name="connsiteX75" fmla="*/ 175260 w 3360421"/>
              <a:gd name="connsiteY75" fmla="*/ 4206240 h 4518660"/>
              <a:gd name="connsiteX76" fmla="*/ 205740 w 3360421"/>
              <a:gd name="connsiteY76" fmla="*/ 4175760 h 4518660"/>
              <a:gd name="connsiteX77" fmla="*/ 297180 w 3360421"/>
              <a:gd name="connsiteY77" fmla="*/ 4175760 h 4518660"/>
              <a:gd name="connsiteX78" fmla="*/ 297180 w 3360421"/>
              <a:gd name="connsiteY78" fmla="*/ 4099560 h 4518660"/>
              <a:gd name="connsiteX79" fmla="*/ 205740 w 3360421"/>
              <a:gd name="connsiteY79" fmla="*/ 4000500 h 4518660"/>
              <a:gd name="connsiteX80" fmla="*/ 198120 w 3360421"/>
              <a:gd name="connsiteY80" fmla="*/ 3886200 h 4518660"/>
              <a:gd name="connsiteX81" fmla="*/ 236220 w 3360421"/>
              <a:gd name="connsiteY81" fmla="*/ 3802380 h 4518660"/>
              <a:gd name="connsiteX82" fmla="*/ 198120 w 3360421"/>
              <a:gd name="connsiteY82" fmla="*/ 3733800 h 4518660"/>
              <a:gd name="connsiteX83" fmla="*/ 213360 w 3360421"/>
              <a:gd name="connsiteY83" fmla="*/ 3657600 h 4518660"/>
              <a:gd name="connsiteX84" fmla="*/ 205740 w 3360421"/>
              <a:gd name="connsiteY84" fmla="*/ 3611880 h 4518660"/>
              <a:gd name="connsiteX85" fmla="*/ 182880 w 3360421"/>
              <a:gd name="connsiteY85" fmla="*/ 3489960 h 4518660"/>
              <a:gd name="connsiteX86" fmla="*/ 205740 w 3360421"/>
              <a:gd name="connsiteY86" fmla="*/ 3368040 h 4518660"/>
              <a:gd name="connsiteX87" fmla="*/ 335280 w 3360421"/>
              <a:gd name="connsiteY87" fmla="*/ 3307080 h 4518660"/>
              <a:gd name="connsiteX88" fmla="*/ 327660 w 3360421"/>
              <a:gd name="connsiteY88" fmla="*/ 3200400 h 4518660"/>
              <a:gd name="connsiteX89" fmla="*/ 274320 w 3360421"/>
              <a:gd name="connsiteY89" fmla="*/ 3108960 h 4518660"/>
              <a:gd name="connsiteX90" fmla="*/ 274320 w 3360421"/>
              <a:gd name="connsiteY90" fmla="*/ 3055620 h 4518660"/>
              <a:gd name="connsiteX91" fmla="*/ 160020 w 3360421"/>
              <a:gd name="connsiteY91" fmla="*/ 2979420 h 4518660"/>
              <a:gd name="connsiteX92" fmla="*/ 198120 w 3360421"/>
              <a:gd name="connsiteY92" fmla="*/ 2903220 h 4518660"/>
              <a:gd name="connsiteX93" fmla="*/ 213360 w 3360421"/>
              <a:gd name="connsiteY93" fmla="*/ 2849880 h 4518660"/>
              <a:gd name="connsiteX94" fmla="*/ 304800 w 3360421"/>
              <a:gd name="connsiteY94" fmla="*/ 2735580 h 4518660"/>
              <a:gd name="connsiteX95" fmla="*/ 430053 w 3360421"/>
              <a:gd name="connsiteY95" fmla="*/ 2738437 h 4518660"/>
              <a:gd name="connsiteX96" fmla="*/ 488854 w 3360421"/>
              <a:gd name="connsiteY96" fmla="*/ 2691828 h 4518660"/>
              <a:gd name="connsiteX97" fmla="*/ 441960 w 3360421"/>
              <a:gd name="connsiteY97" fmla="*/ 2667000 h 4518660"/>
              <a:gd name="connsiteX98" fmla="*/ 434340 w 3360421"/>
              <a:gd name="connsiteY98" fmla="*/ 2567940 h 4518660"/>
              <a:gd name="connsiteX99" fmla="*/ 472440 w 3360421"/>
              <a:gd name="connsiteY99" fmla="*/ 2499360 h 4518660"/>
              <a:gd name="connsiteX100" fmla="*/ 632460 w 3360421"/>
              <a:gd name="connsiteY100" fmla="*/ 2476500 h 4518660"/>
              <a:gd name="connsiteX101" fmla="*/ 678180 w 3360421"/>
              <a:gd name="connsiteY101" fmla="*/ 2400300 h 4518660"/>
              <a:gd name="connsiteX102" fmla="*/ 723900 w 3360421"/>
              <a:gd name="connsiteY102" fmla="*/ 2400300 h 4518660"/>
              <a:gd name="connsiteX103" fmla="*/ 838200 w 3360421"/>
              <a:gd name="connsiteY103" fmla="*/ 2316480 h 4518660"/>
              <a:gd name="connsiteX104" fmla="*/ 853440 w 3360421"/>
              <a:gd name="connsiteY104" fmla="*/ 2240280 h 4518660"/>
              <a:gd name="connsiteX105" fmla="*/ 891540 w 3360421"/>
              <a:gd name="connsiteY105" fmla="*/ 2179320 h 4518660"/>
              <a:gd name="connsiteX106" fmla="*/ 929640 w 3360421"/>
              <a:gd name="connsiteY106" fmla="*/ 2087880 h 4518660"/>
              <a:gd name="connsiteX107" fmla="*/ 1013460 w 3360421"/>
              <a:gd name="connsiteY107" fmla="*/ 2087880 h 4518660"/>
              <a:gd name="connsiteX108" fmla="*/ 1021080 w 3360421"/>
              <a:gd name="connsiteY108" fmla="*/ 2019300 h 4518660"/>
              <a:gd name="connsiteX109" fmla="*/ 1074420 w 3360421"/>
              <a:gd name="connsiteY109" fmla="*/ 2019300 h 4518660"/>
              <a:gd name="connsiteX110" fmla="*/ 1074420 w 3360421"/>
              <a:gd name="connsiteY110" fmla="*/ 1935480 h 4518660"/>
              <a:gd name="connsiteX111" fmla="*/ 944880 w 3360421"/>
              <a:gd name="connsiteY111" fmla="*/ 1844040 h 4518660"/>
              <a:gd name="connsiteX112" fmla="*/ 792480 w 3360421"/>
              <a:gd name="connsiteY112" fmla="*/ 1691640 h 4518660"/>
              <a:gd name="connsiteX113" fmla="*/ 693420 w 3360421"/>
              <a:gd name="connsiteY113" fmla="*/ 1668780 h 4518660"/>
              <a:gd name="connsiteX114" fmla="*/ 662940 w 3360421"/>
              <a:gd name="connsiteY114" fmla="*/ 1600200 h 4518660"/>
              <a:gd name="connsiteX115" fmla="*/ 533400 w 3360421"/>
              <a:gd name="connsiteY115" fmla="*/ 1607820 h 4518660"/>
              <a:gd name="connsiteX116" fmla="*/ 502920 w 3360421"/>
              <a:gd name="connsiteY116" fmla="*/ 1668780 h 4518660"/>
              <a:gd name="connsiteX117" fmla="*/ 563880 w 3360421"/>
              <a:gd name="connsiteY117" fmla="*/ 1744980 h 4518660"/>
              <a:gd name="connsiteX118" fmla="*/ 464820 w 3360421"/>
              <a:gd name="connsiteY118" fmla="*/ 1775460 h 4518660"/>
              <a:gd name="connsiteX119" fmla="*/ 434340 w 3360421"/>
              <a:gd name="connsiteY119" fmla="*/ 1767840 h 4518660"/>
              <a:gd name="connsiteX120" fmla="*/ 396240 w 3360421"/>
              <a:gd name="connsiteY120" fmla="*/ 1813560 h 4518660"/>
              <a:gd name="connsiteX121" fmla="*/ 335280 w 3360421"/>
              <a:gd name="connsiteY121" fmla="*/ 1775460 h 4518660"/>
              <a:gd name="connsiteX122" fmla="*/ 388620 w 3360421"/>
              <a:gd name="connsiteY122" fmla="*/ 1684020 h 4518660"/>
              <a:gd name="connsiteX123" fmla="*/ 388620 w 3360421"/>
              <a:gd name="connsiteY123" fmla="*/ 1600200 h 4518660"/>
              <a:gd name="connsiteX124" fmla="*/ 495300 w 3360421"/>
              <a:gd name="connsiteY124" fmla="*/ 1524000 h 4518660"/>
              <a:gd name="connsiteX125" fmla="*/ 441960 w 3360421"/>
              <a:gd name="connsiteY125" fmla="*/ 1440180 h 4518660"/>
              <a:gd name="connsiteX126" fmla="*/ 426720 w 3360421"/>
              <a:gd name="connsiteY126" fmla="*/ 1333500 h 4518660"/>
              <a:gd name="connsiteX127" fmla="*/ 381000 w 3360421"/>
              <a:gd name="connsiteY127" fmla="*/ 1303020 h 4518660"/>
              <a:gd name="connsiteX128" fmla="*/ 403860 w 3360421"/>
              <a:gd name="connsiteY128" fmla="*/ 1211580 h 4518660"/>
              <a:gd name="connsiteX129" fmla="*/ 391608 w 3360421"/>
              <a:gd name="connsiteY129" fmla="*/ 1197102 h 4518660"/>
              <a:gd name="connsiteX130" fmla="*/ 419100 w 3360421"/>
              <a:gd name="connsiteY130" fmla="*/ 830580 h 4518660"/>
              <a:gd name="connsiteX131" fmla="*/ 328612 w 3360421"/>
              <a:gd name="connsiteY131" fmla="*/ 663892 h 4518660"/>
              <a:gd name="connsiteX132" fmla="*/ 257172 w 3360421"/>
              <a:gd name="connsiteY132" fmla="*/ 606744 h 4518660"/>
              <a:gd name="connsiteX133" fmla="*/ 171448 w 3360421"/>
              <a:gd name="connsiteY133" fmla="*/ 421004 h 4518660"/>
              <a:gd name="connsiteX134" fmla="*/ 176212 w 3360421"/>
              <a:gd name="connsiteY134" fmla="*/ 240030 h 4518660"/>
              <a:gd name="connsiteX135" fmla="*/ 104772 w 3360421"/>
              <a:gd name="connsiteY135" fmla="*/ 201930 h 4518660"/>
              <a:gd name="connsiteX136" fmla="*/ 43340 w 3360421"/>
              <a:gd name="connsiteY136" fmla="*/ 74344 h 4518660"/>
              <a:gd name="connsiteX137" fmla="*/ 49528 w 3360421"/>
              <a:gd name="connsiteY137" fmla="*/ 76200 h 4518660"/>
              <a:gd name="connsiteX138" fmla="*/ 49528 w 3360421"/>
              <a:gd name="connsiteY138" fmla="*/ 15240 h 4518660"/>
              <a:gd name="connsiteX139" fmla="*/ 110488 w 3360421"/>
              <a:gd name="connsiteY139" fmla="*/ 0 h 4518660"/>
              <a:gd name="connsiteX0" fmla="*/ 110488 w 3249928"/>
              <a:gd name="connsiteY0" fmla="*/ 0 h 4518660"/>
              <a:gd name="connsiteX1" fmla="*/ 179068 w 3249928"/>
              <a:gd name="connsiteY1" fmla="*/ 152400 h 4518660"/>
              <a:gd name="connsiteX2" fmla="*/ 255268 w 3249928"/>
              <a:gd name="connsiteY2" fmla="*/ 243840 h 4518660"/>
              <a:gd name="connsiteX3" fmla="*/ 346708 w 3249928"/>
              <a:gd name="connsiteY3" fmla="*/ 304800 h 4518660"/>
              <a:gd name="connsiteX4" fmla="*/ 407668 w 3249928"/>
              <a:gd name="connsiteY4" fmla="*/ 472440 h 4518660"/>
              <a:gd name="connsiteX5" fmla="*/ 521968 w 3249928"/>
              <a:gd name="connsiteY5" fmla="*/ 502920 h 4518660"/>
              <a:gd name="connsiteX6" fmla="*/ 529588 w 3249928"/>
              <a:gd name="connsiteY6" fmla="*/ 609600 h 4518660"/>
              <a:gd name="connsiteX7" fmla="*/ 727708 w 3249928"/>
              <a:gd name="connsiteY7" fmla="*/ 746760 h 4518660"/>
              <a:gd name="connsiteX8" fmla="*/ 781048 w 3249928"/>
              <a:gd name="connsiteY8" fmla="*/ 723900 h 4518660"/>
              <a:gd name="connsiteX9" fmla="*/ 956308 w 3249928"/>
              <a:gd name="connsiteY9" fmla="*/ 822960 h 4518660"/>
              <a:gd name="connsiteX10" fmla="*/ 1032508 w 3249928"/>
              <a:gd name="connsiteY10" fmla="*/ 822960 h 4518660"/>
              <a:gd name="connsiteX11" fmla="*/ 1116328 w 3249928"/>
              <a:gd name="connsiteY11" fmla="*/ 845820 h 4518660"/>
              <a:gd name="connsiteX12" fmla="*/ 1192528 w 3249928"/>
              <a:gd name="connsiteY12" fmla="*/ 975360 h 4518660"/>
              <a:gd name="connsiteX13" fmla="*/ 1337308 w 3249928"/>
              <a:gd name="connsiteY13" fmla="*/ 906780 h 4518660"/>
              <a:gd name="connsiteX14" fmla="*/ 1398268 w 3249928"/>
              <a:gd name="connsiteY14" fmla="*/ 914400 h 4518660"/>
              <a:gd name="connsiteX15" fmla="*/ 1482088 w 3249928"/>
              <a:gd name="connsiteY15" fmla="*/ 914400 h 4518660"/>
              <a:gd name="connsiteX16" fmla="*/ 1550668 w 3249928"/>
              <a:gd name="connsiteY16" fmla="*/ 861060 h 4518660"/>
              <a:gd name="connsiteX17" fmla="*/ 1604008 w 3249928"/>
              <a:gd name="connsiteY17" fmla="*/ 861060 h 4518660"/>
              <a:gd name="connsiteX18" fmla="*/ 1657348 w 3249928"/>
              <a:gd name="connsiteY18" fmla="*/ 883920 h 4518660"/>
              <a:gd name="connsiteX19" fmla="*/ 1764028 w 3249928"/>
              <a:gd name="connsiteY19" fmla="*/ 883920 h 4518660"/>
              <a:gd name="connsiteX20" fmla="*/ 1817368 w 3249928"/>
              <a:gd name="connsiteY20" fmla="*/ 762000 h 4518660"/>
              <a:gd name="connsiteX21" fmla="*/ 1962148 w 3249928"/>
              <a:gd name="connsiteY21" fmla="*/ 731520 h 4518660"/>
              <a:gd name="connsiteX22" fmla="*/ 2061208 w 3249928"/>
              <a:gd name="connsiteY22" fmla="*/ 731520 h 4518660"/>
              <a:gd name="connsiteX23" fmla="*/ 2129788 w 3249928"/>
              <a:gd name="connsiteY23" fmla="*/ 662940 h 4518660"/>
              <a:gd name="connsiteX24" fmla="*/ 2228848 w 3249928"/>
              <a:gd name="connsiteY24" fmla="*/ 739140 h 4518660"/>
              <a:gd name="connsiteX25" fmla="*/ 2228848 w 3249928"/>
              <a:gd name="connsiteY25" fmla="*/ 647700 h 4518660"/>
              <a:gd name="connsiteX26" fmla="*/ 2282188 w 3249928"/>
              <a:gd name="connsiteY26" fmla="*/ 548640 h 4518660"/>
              <a:gd name="connsiteX27" fmla="*/ 2556508 w 3249928"/>
              <a:gd name="connsiteY27" fmla="*/ 723900 h 4518660"/>
              <a:gd name="connsiteX28" fmla="*/ 2670808 w 3249928"/>
              <a:gd name="connsiteY28" fmla="*/ 914400 h 4518660"/>
              <a:gd name="connsiteX29" fmla="*/ 2769868 w 3249928"/>
              <a:gd name="connsiteY29" fmla="*/ 937260 h 4518660"/>
              <a:gd name="connsiteX30" fmla="*/ 2884168 w 3249928"/>
              <a:gd name="connsiteY30" fmla="*/ 982980 h 4518660"/>
              <a:gd name="connsiteX31" fmla="*/ 2922268 w 3249928"/>
              <a:gd name="connsiteY31" fmla="*/ 1066800 h 4518660"/>
              <a:gd name="connsiteX32" fmla="*/ 2937508 w 3249928"/>
              <a:gd name="connsiteY32" fmla="*/ 1135380 h 4518660"/>
              <a:gd name="connsiteX33" fmla="*/ 3181348 w 3249928"/>
              <a:gd name="connsiteY33" fmla="*/ 1333500 h 4518660"/>
              <a:gd name="connsiteX34" fmla="*/ 3249928 w 3249928"/>
              <a:gd name="connsiteY34" fmla="*/ 1348740 h 4518660"/>
              <a:gd name="connsiteX35" fmla="*/ 3230880 w 3249928"/>
              <a:gd name="connsiteY35" fmla="*/ 1455420 h 4518660"/>
              <a:gd name="connsiteX36" fmla="*/ 3162300 w 3249928"/>
              <a:gd name="connsiteY36" fmla="*/ 1470660 h 4518660"/>
              <a:gd name="connsiteX37" fmla="*/ 3086100 w 3249928"/>
              <a:gd name="connsiteY37" fmla="*/ 1524000 h 4518660"/>
              <a:gd name="connsiteX38" fmla="*/ 2979420 w 3249928"/>
              <a:gd name="connsiteY38" fmla="*/ 1546860 h 4518660"/>
              <a:gd name="connsiteX39" fmla="*/ 2956560 w 3249928"/>
              <a:gd name="connsiteY39" fmla="*/ 1524000 h 4518660"/>
              <a:gd name="connsiteX40" fmla="*/ 2849880 w 3249928"/>
              <a:gd name="connsiteY40" fmla="*/ 1516380 h 4518660"/>
              <a:gd name="connsiteX41" fmla="*/ 2674620 w 3249928"/>
              <a:gd name="connsiteY41" fmla="*/ 1577340 h 4518660"/>
              <a:gd name="connsiteX42" fmla="*/ 2499360 w 3249928"/>
              <a:gd name="connsiteY42" fmla="*/ 1722120 h 4518660"/>
              <a:gd name="connsiteX43" fmla="*/ 2186940 w 3249928"/>
              <a:gd name="connsiteY43" fmla="*/ 2065020 h 4518660"/>
              <a:gd name="connsiteX44" fmla="*/ 2042160 w 3249928"/>
              <a:gd name="connsiteY44" fmla="*/ 2263140 h 4518660"/>
              <a:gd name="connsiteX45" fmla="*/ 1943100 w 3249928"/>
              <a:gd name="connsiteY45" fmla="*/ 2613660 h 4518660"/>
              <a:gd name="connsiteX46" fmla="*/ 1943100 w 3249928"/>
              <a:gd name="connsiteY46" fmla="*/ 2880360 h 4518660"/>
              <a:gd name="connsiteX47" fmla="*/ 2019300 w 3249928"/>
              <a:gd name="connsiteY47" fmla="*/ 2994660 h 4518660"/>
              <a:gd name="connsiteX48" fmla="*/ 1973580 w 3249928"/>
              <a:gd name="connsiteY48" fmla="*/ 3063240 h 4518660"/>
              <a:gd name="connsiteX49" fmla="*/ 1950720 w 3249928"/>
              <a:gd name="connsiteY49" fmla="*/ 3307080 h 4518660"/>
              <a:gd name="connsiteX50" fmla="*/ 1905000 w 3249928"/>
              <a:gd name="connsiteY50" fmla="*/ 3444240 h 4518660"/>
              <a:gd name="connsiteX51" fmla="*/ 1798320 w 3249928"/>
              <a:gd name="connsiteY51" fmla="*/ 3451860 h 4518660"/>
              <a:gd name="connsiteX52" fmla="*/ 1760220 w 3249928"/>
              <a:gd name="connsiteY52" fmla="*/ 3535680 h 4518660"/>
              <a:gd name="connsiteX53" fmla="*/ 1638300 w 3249928"/>
              <a:gd name="connsiteY53" fmla="*/ 3573780 h 4518660"/>
              <a:gd name="connsiteX54" fmla="*/ 1600200 w 3249928"/>
              <a:gd name="connsiteY54" fmla="*/ 3627120 h 4518660"/>
              <a:gd name="connsiteX55" fmla="*/ 1516380 w 3249928"/>
              <a:gd name="connsiteY55" fmla="*/ 3634740 h 4518660"/>
              <a:gd name="connsiteX56" fmla="*/ 1485900 w 3249928"/>
              <a:gd name="connsiteY56" fmla="*/ 3688080 h 4518660"/>
              <a:gd name="connsiteX57" fmla="*/ 1371600 w 3249928"/>
              <a:gd name="connsiteY57" fmla="*/ 3710940 h 4518660"/>
              <a:gd name="connsiteX58" fmla="*/ 1341120 w 3249928"/>
              <a:gd name="connsiteY58" fmla="*/ 3680460 h 4518660"/>
              <a:gd name="connsiteX59" fmla="*/ 1226820 w 3249928"/>
              <a:gd name="connsiteY59" fmla="*/ 3665220 h 4518660"/>
              <a:gd name="connsiteX60" fmla="*/ 1066800 w 3249928"/>
              <a:gd name="connsiteY60" fmla="*/ 3710940 h 4518660"/>
              <a:gd name="connsiteX61" fmla="*/ 1066800 w 3249928"/>
              <a:gd name="connsiteY61" fmla="*/ 3802380 h 4518660"/>
              <a:gd name="connsiteX62" fmla="*/ 960120 w 3249928"/>
              <a:gd name="connsiteY62" fmla="*/ 3909060 h 4518660"/>
              <a:gd name="connsiteX63" fmla="*/ 815340 w 3249928"/>
              <a:gd name="connsiteY63" fmla="*/ 3954780 h 4518660"/>
              <a:gd name="connsiteX64" fmla="*/ 662940 w 3249928"/>
              <a:gd name="connsiteY64" fmla="*/ 4130040 h 4518660"/>
              <a:gd name="connsiteX65" fmla="*/ 624840 w 3249928"/>
              <a:gd name="connsiteY65" fmla="*/ 4366260 h 4518660"/>
              <a:gd name="connsiteX66" fmla="*/ 525780 w 3249928"/>
              <a:gd name="connsiteY66" fmla="*/ 4503420 h 4518660"/>
              <a:gd name="connsiteX67" fmla="*/ 403860 w 3249928"/>
              <a:gd name="connsiteY67" fmla="*/ 4518660 h 4518660"/>
              <a:gd name="connsiteX68" fmla="*/ 198120 w 3249928"/>
              <a:gd name="connsiteY68" fmla="*/ 4465320 h 4518660"/>
              <a:gd name="connsiteX69" fmla="*/ 198120 w 3249928"/>
              <a:gd name="connsiteY69" fmla="*/ 4358640 h 4518660"/>
              <a:gd name="connsiteX70" fmla="*/ 60960 w 3249928"/>
              <a:gd name="connsiteY70" fmla="*/ 4312920 h 4518660"/>
              <a:gd name="connsiteX71" fmla="*/ 0 w 3249928"/>
              <a:gd name="connsiteY71" fmla="*/ 4267200 h 4518660"/>
              <a:gd name="connsiteX72" fmla="*/ 0 w 3249928"/>
              <a:gd name="connsiteY72" fmla="*/ 4221480 h 4518660"/>
              <a:gd name="connsiteX73" fmla="*/ 99060 w 3249928"/>
              <a:gd name="connsiteY73" fmla="*/ 4229100 h 4518660"/>
              <a:gd name="connsiteX74" fmla="*/ 175260 w 3249928"/>
              <a:gd name="connsiteY74" fmla="*/ 4206240 h 4518660"/>
              <a:gd name="connsiteX75" fmla="*/ 205740 w 3249928"/>
              <a:gd name="connsiteY75" fmla="*/ 4175760 h 4518660"/>
              <a:gd name="connsiteX76" fmla="*/ 297180 w 3249928"/>
              <a:gd name="connsiteY76" fmla="*/ 4175760 h 4518660"/>
              <a:gd name="connsiteX77" fmla="*/ 297180 w 3249928"/>
              <a:gd name="connsiteY77" fmla="*/ 4099560 h 4518660"/>
              <a:gd name="connsiteX78" fmla="*/ 205740 w 3249928"/>
              <a:gd name="connsiteY78" fmla="*/ 4000500 h 4518660"/>
              <a:gd name="connsiteX79" fmla="*/ 198120 w 3249928"/>
              <a:gd name="connsiteY79" fmla="*/ 3886200 h 4518660"/>
              <a:gd name="connsiteX80" fmla="*/ 236220 w 3249928"/>
              <a:gd name="connsiteY80" fmla="*/ 3802380 h 4518660"/>
              <a:gd name="connsiteX81" fmla="*/ 198120 w 3249928"/>
              <a:gd name="connsiteY81" fmla="*/ 3733800 h 4518660"/>
              <a:gd name="connsiteX82" fmla="*/ 213360 w 3249928"/>
              <a:gd name="connsiteY82" fmla="*/ 3657600 h 4518660"/>
              <a:gd name="connsiteX83" fmla="*/ 205740 w 3249928"/>
              <a:gd name="connsiteY83" fmla="*/ 3611880 h 4518660"/>
              <a:gd name="connsiteX84" fmla="*/ 182880 w 3249928"/>
              <a:gd name="connsiteY84" fmla="*/ 3489960 h 4518660"/>
              <a:gd name="connsiteX85" fmla="*/ 205740 w 3249928"/>
              <a:gd name="connsiteY85" fmla="*/ 3368040 h 4518660"/>
              <a:gd name="connsiteX86" fmla="*/ 335280 w 3249928"/>
              <a:gd name="connsiteY86" fmla="*/ 3307080 h 4518660"/>
              <a:gd name="connsiteX87" fmla="*/ 327660 w 3249928"/>
              <a:gd name="connsiteY87" fmla="*/ 3200400 h 4518660"/>
              <a:gd name="connsiteX88" fmla="*/ 274320 w 3249928"/>
              <a:gd name="connsiteY88" fmla="*/ 3108960 h 4518660"/>
              <a:gd name="connsiteX89" fmla="*/ 274320 w 3249928"/>
              <a:gd name="connsiteY89" fmla="*/ 3055620 h 4518660"/>
              <a:gd name="connsiteX90" fmla="*/ 160020 w 3249928"/>
              <a:gd name="connsiteY90" fmla="*/ 2979420 h 4518660"/>
              <a:gd name="connsiteX91" fmla="*/ 198120 w 3249928"/>
              <a:gd name="connsiteY91" fmla="*/ 2903220 h 4518660"/>
              <a:gd name="connsiteX92" fmla="*/ 213360 w 3249928"/>
              <a:gd name="connsiteY92" fmla="*/ 2849880 h 4518660"/>
              <a:gd name="connsiteX93" fmla="*/ 304800 w 3249928"/>
              <a:gd name="connsiteY93" fmla="*/ 2735580 h 4518660"/>
              <a:gd name="connsiteX94" fmla="*/ 430053 w 3249928"/>
              <a:gd name="connsiteY94" fmla="*/ 2738437 h 4518660"/>
              <a:gd name="connsiteX95" fmla="*/ 488854 w 3249928"/>
              <a:gd name="connsiteY95" fmla="*/ 2691828 h 4518660"/>
              <a:gd name="connsiteX96" fmla="*/ 441960 w 3249928"/>
              <a:gd name="connsiteY96" fmla="*/ 2667000 h 4518660"/>
              <a:gd name="connsiteX97" fmla="*/ 434340 w 3249928"/>
              <a:gd name="connsiteY97" fmla="*/ 2567940 h 4518660"/>
              <a:gd name="connsiteX98" fmla="*/ 472440 w 3249928"/>
              <a:gd name="connsiteY98" fmla="*/ 2499360 h 4518660"/>
              <a:gd name="connsiteX99" fmla="*/ 632460 w 3249928"/>
              <a:gd name="connsiteY99" fmla="*/ 2476500 h 4518660"/>
              <a:gd name="connsiteX100" fmla="*/ 678180 w 3249928"/>
              <a:gd name="connsiteY100" fmla="*/ 2400300 h 4518660"/>
              <a:gd name="connsiteX101" fmla="*/ 723900 w 3249928"/>
              <a:gd name="connsiteY101" fmla="*/ 2400300 h 4518660"/>
              <a:gd name="connsiteX102" fmla="*/ 838200 w 3249928"/>
              <a:gd name="connsiteY102" fmla="*/ 2316480 h 4518660"/>
              <a:gd name="connsiteX103" fmla="*/ 853440 w 3249928"/>
              <a:gd name="connsiteY103" fmla="*/ 2240280 h 4518660"/>
              <a:gd name="connsiteX104" fmla="*/ 891540 w 3249928"/>
              <a:gd name="connsiteY104" fmla="*/ 2179320 h 4518660"/>
              <a:gd name="connsiteX105" fmla="*/ 929640 w 3249928"/>
              <a:gd name="connsiteY105" fmla="*/ 2087880 h 4518660"/>
              <a:gd name="connsiteX106" fmla="*/ 1013460 w 3249928"/>
              <a:gd name="connsiteY106" fmla="*/ 2087880 h 4518660"/>
              <a:gd name="connsiteX107" fmla="*/ 1021080 w 3249928"/>
              <a:gd name="connsiteY107" fmla="*/ 2019300 h 4518660"/>
              <a:gd name="connsiteX108" fmla="*/ 1074420 w 3249928"/>
              <a:gd name="connsiteY108" fmla="*/ 2019300 h 4518660"/>
              <a:gd name="connsiteX109" fmla="*/ 1074420 w 3249928"/>
              <a:gd name="connsiteY109" fmla="*/ 1935480 h 4518660"/>
              <a:gd name="connsiteX110" fmla="*/ 944880 w 3249928"/>
              <a:gd name="connsiteY110" fmla="*/ 1844040 h 4518660"/>
              <a:gd name="connsiteX111" fmla="*/ 792480 w 3249928"/>
              <a:gd name="connsiteY111" fmla="*/ 1691640 h 4518660"/>
              <a:gd name="connsiteX112" fmla="*/ 693420 w 3249928"/>
              <a:gd name="connsiteY112" fmla="*/ 1668780 h 4518660"/>
              <a:gd name="connsiteX113" fmla="*/ 662940 w 3249928"/>
              <a:gd name="connsiteY113" fmla="*/ 1600200 h 4518660"/>
              <a:gd name="connsiteX114" fmla="*/ 533400 w 3249928"/>
              <a:gd name="connsiteY114" fmla="*/ 1607820 h 4518660"/>
              <a:gd name="connsiteX115" fmla="*/ 502920 w 3249928"/>
              <a:gd name="connsiteY115" fmla="*/ 1668780 h 4518660"/>
              <a:gd name="connsiteX116" fmla="*/ 563880 w 3249928"/>
              <a:gd name="connsiteY116" fmla="*/ 1744980 h 4518660"/>
              <a:gd name="connsiteX117" fmla="*/ 464820 w 3249928"/>
              <a:gd name="connsiteY117" fmla="*/ 1775460 h 4518660"/>
              <a:gd name="connsiteX118" fmla="*/ 434340 w 3249928"/>
              <a:gd name="connsiteY118" fmla="*/ 1767840 h 4518660"/>
              <a:gd name="connsiteX119" fmla="*/ 396240 w 3249928"/>
              <a:gd name="connsiteY119" fmla="*/ 1813560 h 4518660"/>
              <a:gd name="connsiteX120" fmla="*/ 335280 w 3249928"/>
              <a:gd name="connsiteY120" fmla="*/ 1775460 h 4518660"/>
              <a:gd name="connsiteX121" fmla="*/ 388620 w 3249928"/>
              <a:gd name="connsiteY121" fmla="*/ 1684020 h 4518660"/>
              <a:gd name="connsiteX122" fmla="*/ 388620 w 3249928"/>
              <a:gd name="connsiteY122" fmla="*/ 1600200 h 4518660"/>
              <a:gd name="connsiteX123" fmla="*/ 495300 w 3249928"/>
              <a:gd name="connsiteY123" fmla="*/ 1524000 h 4518660"/>
              <a:gd name="connsiteX124" fmla="*/ 441960 w 3249928"/>
              <a:gd name="connsiteY124" fmla="*/ 1440180 h 4518660"/>
              <a:gd name="connsiteX125" fmla="*/ 426720 w 3249928"/>
              <a:gd name="connsiteY125" fmla="*/ 1333500 h 4518660"/>
              <a:gd name="connsiteX126" fmla="*/ 381000 w 3249928"/>
              <a:gd name="connsiteY126" fmla="*/ 1303020 h 4518660"/>
              <a:gd name="connsiteX127" fmla="*/ 403860 w 3249928"/>
              <a:gd name="connsiteY127" fmla="*/ 1211580 h 4518660"/>
              <a:gd name="connsiteX128" fmla="*/ 391608 w 3249928"/>
              <a:gd name="connsiteY128" fmla="*/ 1197102 h 4518660"/>
              <a:gd name="connsiteX129" fmla="*/ 419100 w 3249928"/>
              <a:gd name="connsiteY129" fmla="*/ 830580 h 4518660"/>
              <a:gd name="connsiteX130" fmla="*/ 328612 w 3249928"/>
              <a:gd name="connsiteY130" fmla="*/ 663892 h 4518660"/>
              <a:gd name="connsiteX131" fmla="*/ 257172 w 3249928"/>
              <a:gd name="connsiteY131" fmla="*/ 606744 h 4518660"/>
              <a:gd name="connsiteX132" fmla="*/ 171448 w 3249928"/>
              <a:gd name="connsiteY132" fmla="*/ 421004 h 4518660"/>
              <a:gd name="connsiteX133" fmla="*/ 176212 w 3249928"/>
              <a:gd name="connsiteY133" fmla="*/ 240030 h 4518660"/>
              <a:gd name="connsiteX134" fmla="*/ 104772 w 3249928"/>
              <a:gd name="connsiteY134" fmla="*/ 201930 h 4518660"/>
              <a:gd name="connsiteX135" fmla="*/ 43340 w 3249928"/>
              <a:gd name="connsiteY135" fmla="*/ 74344 h 4518660"/>
              <a:gd name="connsiteX136" fmla="*/ 49528 w 3249928"/>
              <a:gd name="connsiteY136" fmla="*/ 76200 h 4518660"/>
              <a:gd name="connsiteX137" fmla="*/ 49528 w 3249928"/>
              <a:gd name="connsiteY137" fmla="*/ 15240 h 4518660"/>
              <a:gd name="connsiteX138" fmla="*/ 110488 w 3249928"/>
              <a:gd name="connsiteY138" fmla="*/ 0 h 4518660"/>
              <a:gd name="connsiteX0" fmla="*/ 110488 w 3230880"/>
              <a:gd name="connsiteY0" fmla="*/ 0 h 4518660"/>
              <a:gd name="connsiteX1" fmla="*/ 179068 w 3230880"/>
              <a:gd name="connsiteY1" fmla="*/ 152400 h 4518660"/>
              <a:gd name="connsiteX2" fmla="*/ 255268 w 3230880"/>
              <a:gd name="connsiteY2" fmla="*/ 243840 h 4518660"/>
              <a:gd name="connsiteX3" fmla="*/ 346708 w 3230880"/>
              <a:gd name="connsiteY3" fmla="*/ 304800 h 4518660"/>
              <a:gd name="connsiteX4" fmla="*/ 407668 w 3230880"/>
              <a:gd name="connsiteY4" fmla="*/ 472440 h 4518660"/>
              <a:gd name="connsiteX5" fmla="*/ 521968 w 3230880"/>
              <a:gd name="connsiteY5" fmla="*/ 502920 h 4518660"/>
              <a:gd name="connsiteX6" fmla="*/ 529588 w 3230880"/>
              <a:gd name="connsiteY6" fmla="*/ 609600 h 4518660"/>
              <a:gd name="connsiteX7" fmla="*/ 727708 w 3230880"/>
              <a:gd name="connsiteY7" fmla="*/ 746760 h 4518660"/>
              <a:gd name="connsiteX8" fmla="*/ 781048 w 3230880"/>
              <a:gd name="connsiteY8" fmla="*/ 723900 h 4518660"/>
              <a:gd name="connsiteX9" fmla="*/ 956308 w 3230880"/>
              <a:gd name="connsiteY9" fmla="*/ 822960 h 4518660"/>
              <a:gd name="connsiteX10" fmla="*/ 1032508 w 3230880"/>
              <a:gd name="connsiteY10" fmla="*/ 822960 h 4518660"/>
              <a:gd name="connsiteX11" fmla="*/ 1116328 w 3230880"/>
              <a:gd name="connsiteY11" fmla="*/ 845820 h 4518660"/>
              <a:gd name="connsiteX12" fmla="*/ 1192528 w 3230880"/>
              <a:gd name="connsiteY12" fmla="*/ 975360 h 4518660"/>
              <a:gd name="connsiteX13" fmla="*/ 1337308 w 3230880"/>
              <a:gd name="connsiteY13" fmla="*/ 906780 h 4518660"/>
              <a:gd name="connsiteX14" fmla="*/ 1398268 w 3230880"/>
              <a:gd name="connsiteY14" fmla="*/ 914400 h 4518660"/>
              <a:gd name="connsiteX15" fmla="*/ 1482088 w 3230880"/>
              <a:gd name="connsiteY15" fmla="*/ 914400 h 4518660"/>
              <a:gd name="connsiteX16" fmla="*/ 1550668 w 3230880"/>
              <a:gd name="connsiteY16" fmla="*/ 861060 h 4518660"/>
              <a:gd name="connsiteX17" fmla="*/ 1604008 w 3230880"/>
              <a:gd name="connsiteY17" fmla="*/ 861060 h 4518660"/>
              <a:gd name="connsiteX18" fmla="*/ 1657348 w 3230880"/>
              <a:gd name="connsiteY18" fmla="*/ 883920 h 4518660"/>
              <a:gd name="connsiteX19" fmla="*/ 1764028 w 3230880"/>
              <a:gd name="connsiteY19" fmla="*/ 883920 h 4518660"/>
              <a:gd name="connsiteX20" fmla="*/ 1817368 w 3230880"/>
              <a:gd name="connsiteY20" fmla="*/ 762000 h 4518660"/>
              <a:gd name="connsiteX21" fmla="*/ 1962148 w 3230880"/>
              <a:gd name="connsiteY21" fmla="*/ 731520 h 4518660"/>
              <a:gd name="connsiteX22" fmla="*/ 2061208 w 3230880"/>
              <a:gd name="connsiteY22" fmla="*/ 731520 h 4518660"/>
              <a:gd name="connsiteX23" fmla="*/ 2129788 w 3230880"/>
              <a:gd name="connsiteY23" fmla="*/ 662940 h 4518660"/>
              <a:gd name="connsiteX24" fmla="*/ 2228848 w 3230880"/>
              <a:gd name="connsiteY24" fmla="*/ 739140 h 4518660"/>
              <a:gd name="connsiteX25" fmla="*/ 2228848 w 3230880"/>
              <a:gd name="connsiteY25" fmla="*/ 647700 h 4518660"/>
              <a:gd name="connsiteX26" fmla="*/ 2282188 w 3230880"/>
              <a:gd name="connsiteY26" fmla="*/ 548640 h 4518660"/>
              <a:gd name="connsiteX27" fmla="*/ 2556508 w 3230880"/>
              <a:gd name="connsiteY27" fmla="*/ 723900 h 4518660"/>
              <a:gd name="connsiteX28" fmla="*/ 2670808 w 3230880"/>
              <a:gd name="connsiteY28" fmla="*/ 914400 h 4518660"/>
              <a:gd name="connsiteX29" fmla="*/ 2769868 w 3230880"/>
              <a:gd name="connsiteY29" fmla="*/ 937260 h 4518660"/>
              <a:gd name="connsiteX30" fmla="*/ 2884168 w 3230880"/>
              <a:gd name="connsiteY30" fmla="*/ 982980 h 4518660"/>
              <a:gd name="connsiteX31" fmla="*/ 2922268 w 3230880"/>
              <a:gd name="connsiteY31" fmla="*/ 1066800 h 4518660"/>
              <a:gd name="connsiteX32" fmla="*/ 2937508 w 3230880"/>
              <a:gd name="connsiteY32" fmla="*/ 1135380 h 4518660"/>
              <a:gd name="connsiteX33" fmla="*/ 3181348 w 3230880"/>
              <a:gd name="connsiteY33" fmla="*/ 1333500 h 4518660"/>
              <a:gd name="connsiteX34" fmla="*/ 3230880 w 3230880"/>
              <a:gd name="connsiteY34" fmla="*/ 1455420 h 4518660"/>
              <a:gd name="connsiteX35" fmla="*/ 3162300 w 3230880"/>
              <a:gd name="connsiteY35" fmla="*/ 1470660 h 4518660"/>
              <a:gd name="connsiteX36" fmla="*/ 3086100 w 3230880"/>
              <a:gd name="connsiteY36" fmla="*/ 1524000 h 4518660"/>
              <a:gd name="connsiteX37" fmla="*/ 2979420 w 3230880"/>
              <a:gd name="connsiteY37" fmla="*/ 1546860 h 4518660"/>
              <a:gd name="connsiteX38" fmla="*/ 2956560 w 3230880"/>
              <a:gd name="connsiteY38" fmla="*/ 1524000 h 4518660"/>
              <a:gd name="connsiteX39" fmla="*/ 2849880 w 3230880"/>
              <a:gd name="connsiteY39" fmla="*/ 1516380 h 4518660"/>
              <a:gd name="connsiteX40" fmla="*/ 2674620 w 3230880"/>
              <a:gd name="connsiteY40" fmla="*/ 1577340 h 4518660"/>
              <a:gd name="connsiteX41" fmla="*/ 2499360 w 3230880"/>
              <a:gd name="connsiteY41" fmla="*/ 1722120 h 4518660"/>
              <a:gd name="connsiteX42" fmla="*/ 2186940 w 3230880"/>
              <a:gd name="connsiteY42" fmla="*/ 2065020 h 4518660"/>
              <a:gd name="connsiteX43" fmla="*/ 2042160 w 3230880"/>
              <a:gd name="connsiteY43" fmla="*/ 2263140 h 4518660"/>
              <a:gd name="connsiteX44" fmla="*/ 1943100 w 3230880"/>
              <a:gd name="connsiteY44" fmla="*/ 2613660 h 4518660"/>
              <a:gd name="connsiteX45" fmla="*/ 1943100 w 3230880"/>
              <a:gd name="connsiteY45" fmla="*/ 2880360 h 4518660"/>
              <a:gd name="connsiteX46" fmla="*/ 2019300 w 3230880"/>
              <a:gd name="connsiteY46" fmla="*/ 2994660 h 4518660"/>
              <a:gd name="connsiteX47" fmla="*/ 1973580 w 3230880"/>
              <a:gd name="connsiteY47" fmla="*/ 3063240 h 4518660"/>
              <a:gd name="connsiteX48" fmla="*/ 1950720 w 3230880"/>
              <a:gd name="connsiteY48" fmla="*/ 3307080 h 4518660"/>
              <a:gd name="connsiteX49" fmla="*/ 1905000 w 3230880"/>
              <a:gd name="connsiteY49" fmla="*/ 3444240 h 4518660"/>
              <a:gd name="connsiteX50" fmla="*/ 1798320 w 3230880"/>
              <a:gd name="connsiteY50" fmla="*/ 3451860 h 4518660"/>
              <a:gd name="connsiteX51" fmla="*/ 1760220 w 3230880"/>
              <a:gd name="connsiteY51" fmla="*/ 3535680 h 4518660"/>
              <a:gd name="connsiteX52" fmla="*/ 1638300 w 3230880"/>
              <a:gd name="connsiteY52" fmla="*/ 3573780 h 4518660"/>
              <a:gd name="connsiteX53" fmla="*/ 1600200 w 3230880"/>
              <a:gd name="connsiteY53" fmla="*/ 3627120 h 4518660"/>
              <a:gd name="connsiteX54" fmla="*/ 1516380 w 3230880"/>
              <a:gd name="connsiteY54" fmla="*/ 3634740 h 4518660"/>
              <a:gd name="connsiteX55" fmla="*/ 1485900 w 3230880"/>
              <a:gd name="connsiteY55" fmla="*/ 3688080 h 4518660"/>
              <a:gd name="connsiteX56" fmla="*/ 1371600 w 3230880"/>
              <a:gd name="connsiteY56" fmla="*/ 3710940 h 4518660"/>
              <a:gd name="connsiteX57" fmla="*/ 1341120 w 3230880"/>
              <a:gd name="connsiteY57" fmla="*/ 3680460 h 4518660"/>
              <a:gd name="connsiteX58" fmla="*/ 1226820 w 3230880"/>
              <a:gd name="connsiteY58" fmla="*/ 3665220 h 4518660"/>
              <a:gd name="connsiteX59" fmla="*/ 1066800 w 3230880"/>
              <a:gd name="connsiteY59" fmla="*/ 3710940 h 4518660"/>
              <a:gd name="connsiteX60" fmla="*/ 1066800 w 3230880"/>
              <a:gd name="connsiteY60" fmla="*/ 3802380 h 4518660"/>
              <a:gd name="connsiteX61" fmla="*/ 960120 w 3230880"/>
              <a:gd name="connsiteY61" fmla="*/ 3909060 h 4518660"/>
              <a:gd name="connsiteX62" fmla="*/ 815340 w 3230880"/>
              <a:gd name="connsiteY62" fmla="*/ 3954780 h 4518660"/>
              <a:gd name="connsiteX63" fmla="*/ 662940 w 3230880"/>
              <a:gd name="connsiteY63" fmla="*/ 4130040 h 4518660"/>
              <a:gd name="connsiteX64" fmla="*/ 624840 w 3230880"/>
              <a:gd name="connsiteY64" fmla="*/ 4366260 h 4518660"/>
              <a:gd name="connsiteX65" fmla="*/ 525780 w 3230880"/>
              <a:gd name="connsiteY65" fmla="*/ 4503420 h 4518660"/>
              <a:gd name="connsiteX66" fmla="*/ 403860 w 3230880"/>
              <a:gd name="connsiteY66" fmla="*/ 4518660 h 4518660"/>
              <a:gd name="connsiteX67" fmla="*/ 198120 w 3230880"/>
              <a:gd name="connsiteY67" fmla="*/ 4465320 h 4518660"/>
              <a:gd name="connsiteX68" fmla="*/ 198120 w 3230880"/>
              <a:gd name="connsiteY68" fmla="*/ 4358640 h 4518660"/>
              <a:gd name="connsiteX69" fmla="*/ 60960 w 3230880"/>
              <a:gd name="connsiteY69" fmla="*/ 4312920 h 4518660"/>
              <a:gd name="connsiteX70" fmla="*/ 0 w 3230880"/>
              <a:gd name="connsiteY70" fmla="*/ 4267200 h 4518660"/>
              <a:gd name="connsiteX71" fmla="*/ 0 w 3230880"/>
              <a:gd name="connsiteY71" fmla="*/ 4221480 h 4518660"/>
              <a:gd name="connsiteX72" fmla="*/ 99060 w 3230880"/>
              <a:gd name="connsiteY72" fmla="*/ 4229100 h 4518660"/>
              <a:gd name="connsiteX73" fmla="*/ 175260 w 3230880"/>
              <a:gd name="connsiteY73" fmla="*/ 4206240 h 4518660"/>
              <a:gd name="connsiteX74" fmla="*/ 205740 w 3230880"/>
              <a:gd name="connsiteY74" fmla="*/ 4175760 h 4518660"/>
              <a:gd name="connsiteX75" fmla="*/ 297180 w 3230880"/>
              <a:gd name="connsiteY75" fmla="*/ 4175760 h 4518660"/>
              <a:gd name="connsiteX76" fmla="*/ 297180 w 3230880"/>
              <a:gd name="connsiteY76" fmla="*/ 4099560 h 4518660"/>
              <a:gd name="connsiteX77" fmla="*/ 205740 w 3230880"/>
              <a:gd name="connsiteY77" fmla="*/ 4000500 h 4518660"/>
              <a:gd name="connsiteX78" fmla="*/ 198120 w 3230880"/>
              <a:gd name="connsiteY78" fmla="*/ 3886200 h 4518660"/>
              <a:gd name="connsiteX79" fmla="*/ 236220 w 3230880"/>
              <a:gd name="connsiteY79" fmla="*/ 3802380 h 4518660"/>
              <a:gd name="connsiteX80" fmla="*/ 198120 w 3230880"/>
              <a:gd name="connsiteY80" fmla="*/ 3733800 h 4518660"/>
              <a:gd name="connsiteX81" fmla="*/ 213360 w 3230880"/>
              <a:gd name="connsiteY81" fmla="*/ 3657600 h 4518660"/>
              <a:gd name="connsiteX82" fmla="*/ 205740 w 3230880"/>
              <a:gd name="connsiteY82" fmla="*/ 3611880 h 4518660"/>
              <a:gd name="connsiteX83" fmla="*/ 182880 w 3230880"/>
              <a:gd name="connsiteY83" fmla="*/ 3489960 h 4518660"/>
              <a:gd name="connsiteX84" fmla="*/ 205740 w 3230880"/>
              <a:gd name="connsiteY84" fmla="*/ 3368040 h 4518660"/>
              <a:gd name="connsiteX85" fmla="*/ 335280 w 3230880"/>
              <a:gd name="connsiteY85" fmla="*/ 3307080 h 4518660"/>
              <a:gd name="connsiteX86" fmla="*/ 327660 w 3230880"/>
              <a:gd name="connsiteY86" fmla="*/ 3200400 h 4518660"/>
              <a:gd name="connsiteX87" fmla="*/ 274320 w 3230880"/>
              <a:gd name="connsiteY87" fmla="*/ 3108960 h 4518660"/>
              <a:gd name="connsiteX88" fmla="*/ 274320 w 3230880"/>
              <a:gd name="connsiteY88" fmla="*/ 3055620 h 4518660"/>
              <a:gd name="connsiteX89" fmla="*/ 160020 w 3230880"/>
              <a:gd name="connsiteY89" fmla="*/ 2979420 h 4518660"/>
              <a:gd name="connsiteX90" fmla="*/ 198120 w 3230880"/>
              <a:gd name="connsiteY90" fmla="*/ 2903220 h 4518660"/>
              <a:gd name="connsiteX91" fmla="*/ 213360 w 3230880"/>
              <a:gd name="connsiteY91" fmla="*/ 2849880 h 4518660"/>
              <a:gd name="connsiteX92" fmla="*/ 304800 w 3230880"/>
              <a:gd name="connsiteY92" fmla="*/ 2735580 h 4518660"/>
              <a:gd name="connsiteX93" fmla="*/ 430053 w 3230880"/>
              <a:gd name="connsiteY93" fmla="*/ 2738437 h 4518660"/>
              <a:gd name="connsiteX94" fmla="*/ 488854 w 3230880"/>
              <a:gd name="connsiteY94" fmla="*/ 2691828 h 4518660"/>
              <a:gd name="connsiteX95" fmla="*/ 441960 w 3230880"/>
              <a:gd name="connsiteY95" fmla="*/ 2667000 h 4518660"/>
              <a:gd name="connsiteX96" fmla="*/ 434340 w 3230880"/>
              <a:gd name="connsiteY96" fmla="*/ 2567940 h 4518660"/>
              <a:gd name="connsiteX97" fmla="*/ 472440 w 3230880"/>
              <a:gd name="connsiteY97" fmla="*/ 2499360 h 4518660"/>
              <a:gd name="connsiteX98" fmla="*/ 632460 w 3230880"/>
              <a:gd name="connsiteY98" fmla="*/ 2476500 h 4518660"/>
              <a:gd name="connsiteX99" fmla="*/ 678180 w 3230880"/>
              <a:gd name="connsiteY99" fmla="*/ 2400300 h 4518660"/>
              <a:gd name="connsiteX100" fmla="*/ 723900 w 3230880"/>
              <a:gd name="connsiteY100" fmla="*/ 2400300 h 4518660"/>
              <a:gd name="connsiteX101" fmla="*/ 838200 w 3230880"/>
              <a:gd name="connsiteY101" fmla="*/ 2316480 h 4518660"/>
              <a:gd name="connsiteX102" fmla="*/ 853440 w 3230880"/>
              <a:gd name="connsiteY102" fmla="*/ 2240280 h 4518660"/>
              <a:gd name="connsiteX103" fmla="*/ 891540 w 3230880"/>
              <a:gd name="connsiteY103" fmla="*/ 2179320 h 4518660"/>
              <a:gd name="connsiteX104" fmla="*/ 929640 w 3230880"/>
              <a:gd name="connsiteY104" fmla="*/ 2087880 h 4518660"/>
              <a:gd name="connsiteX105" fmla="*/ 1013460 w 3230880"/>
              <a:gd name="connsiteY105" fmla="*/ 2087880 h 4518660"/>
              <a:gd name="connsiteX106" fmla="*/ 1021080 w 3230880"/>
              <a:gd name="connsiteY106" fmla="*/ 2019300 h 4518660"/>
              <a:gd name="connsiteX107" fmla="*/ 1074420 w 3230880"/>
              <a:gd name="connsiteY107" fmla="*/ 2019300 h 4518660"/>
              <a:gd name="connsiteX108" fmla="*/ 1074420 w 3230880"/>
              <a:gd name="connsiteY108" fmla="*/ 1935480 h 4518660"/>
              <a:gd name="connsiteX109" fmla="*/ 944880 w 3230880"/>
              <a:gd name="connsiteY109" fmla="*/ 1844040 h 4518660"/>
              <a:gd name="connsiteX110" fmla="*/ 792480 w 3230880"/>
              <a:gd name="connsiteY110" fmla="*/ 1691640 h 4518660"/>
              <a:gd name="connsiteX111" fmla="*/ 693420 w 3230880"/>
              <a:gd name="connsiteY111" fmla="*/ 1668780 h 4518660"/>
              <a:gd name="connsiteX112" fmla="*/ 662940 w 3230880"/>
              <a:gd name="connsiteY112" fmla="*/ 1600200 h 4518660"/>
              <a:gd name="connsiteX113" fmla="*/ 533400 w 3230880"/>
              <a:gd name="connsiteY113" fmla="*/ 1607820 h 4518660"/>
              <a:gd name="connsiteX114" fmla="*/ 502920 w 3230880"/>
              <a:gd name="connsiteY114" fmla="*/ 1668780 h 4518660"/>
              <a:gd name="connsiteX115" fmla="*/ 563880 w 3230880"/>
              <a:gd name="connsiteY115" fmla="*/ 1744980 h 4518660"/>
              <a:gd name="connsiteX116" fmla="*/ 464820 w 3230880"/>
              <a:gd name="connsiteY116" fmla="*/ 1775460 h 4518660"/>
              <a:gd name="connsiteX117" fmla="*/ 434340 w 3230880"/>
              <a:gd name="connsiteY117" fmla="*/ 1767840 h 4518660"/>
              <a:gd name="connsiteX118" fmla="*/ 396240 w 3230880"/>
              <a:gd name="connsiteY118" fmla="*/ 1813560 h 4518660"/>
              <a:gd name="connsiteX119" fmla="*/ 335280 w 3230880"/>
              <a:gd name="connsiteY119" fmla="*/ 1775460 h 4518660"/>
              <a:gd name="connsiteX120" fmla="*/ 388620 w 3230880"/>
              <a:gd name="connsiteY120" fmla="*/ 1684020 h 4518660"/>
              <a:gd name="connsiteX121" fmla="*/ 388620 w 3230880"/>
              <a:gd name="connsiteY121" fmla="*/ 1600200 h 4518660"/>
              <a:gd name="connsiteX122" fmla="*/ 495300 w 3230880"/>
              <a:gd name="connsiteY122" fmla="*/ 1524000 h 4518660"/>
              <a:gd name="connsiteX123" fmla="*/ 441960 w 3230880"/>
              <a:gd name="connsiteY123" fmla="*/ 1440180 h 4518660"/>
              <a:gd name="connsiteX124" fmla="*/ 426720 w 3230880"/>
              <a:gd name="connsiteY124" fmla="*/ 1333500 h 4518660"/>
              <a:gd name="connsiteX125" fmla="*/ 381000 w 3230880"/>
              <a:gd name="connsiteY125" fmla="*/ 1303020 h 4518660"/>
              <a:gd name="connsiteX126" fmla="*/ 403860 w 3230880"/>
              <a:gd name="connsiteY126" fmla="*/ 1211580 h 4518660"/>
              <a:gd name="connsiteX127" fmla="*/ 391608 w 3230880"/>
              <a:gd name="connsiteY127" fmla="*/ 1197102 h 4518660"/>
              <a:gd name="connsiteX128" fmla="*/ 419100 w 3230880"/>
              <a:gd name="connsiteY128" fmla="*/ 830580 h 4518660"/>
              <a:gd name="connsiteX129" fmla="*/ 328612 w 3230880"/>
              <a:gd name="connsiteY129" fmla="*/ 663892 h 4518660"/>
              <a:gd name="connsiteX130" fmla="*/ 257172 w 3230880"/>
              <a:gd name="connsiteY130" fmla="*/ 606744 h 4518660"/>
              <a:gd name="connsiteX131" fmla="*/ 171448 w 3230880"/>
              <a:gd name="connsiteY131" fmla="*/ 421004 h 4518660"/>
              <a:gd name="connsiteX132" fmla="*/ 176212 w 3230880"/>
              <a:gd name="connsiteY132" fmla="*/ 240030 h 4518660"/>
              <a:gd name="connsiteX133" fmla="*/ 104772 w 3230880"/>
              <a:gd name="connsiteY133" fmla="*/ 201930 h 4518660"/>
              <a:gd name="connsiteX134" fmla="*/ 43340 w 3230880"/>
              <a:gd name="connsiteY134" fmla="*/ 74344 h 4518660"/>
              <a:gd name="connsiteX135" fmla="*/ 49528 w 3230880"/>
              <a:gd name="connsiteY135" fmla="*/ 76200 h 4518660"/>
              <a:gd name="connsiteX136" fmla="*/ 49528 w 3230880"/>
              <a:gd name="connsiteY136" fmla="*/ 15240 h 4518660"/>
              <a:gd name="connsiteX137" fmla="*/ 110488 w 3230880"/>
              <a:gd name="connsiteY137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23088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831915A8-0666-3908-23B1-ECAE8B59EA23}"/>
              </a:ext>
            </a:extLst>
          </p:cNvPr>
          <p:cNvSpPr/>
          <p:nvPr/>
        </p:nvSpPr>
        <p:spPr>
          <a:xfrm>
            <a:off x="9008537" y="2346716"/>
            <a:ext cx="2240801" cy="296606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0D3CEC2D-9C26-1F8C-6D99-1A149766E391}"/>
              </a:ext>
            </a:extLst>
          </p:cNvPr>
          <p:cNvSpPr/>
          <p:nvPr/>
        </p:nvSpPr>
        <p:spPr bwMode="auto">
          <a:xfrm>
            <a:off x="1325470" y="2945586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358ECAAD-9509-5E57-B5CB-94511F68AC31}"/>
              </a:ext>
            </a:extLst>
          </p:cNvPr>
          <p:cNvSpPr/>
          <p:nvPr/>
        </p:nvSpPr>
        <p:spPr bwMode="auto">
          <a:xfrm>
            <a:off x="6811077" y="2903318"/>
            <a:ext cx="900100" cy="900100"/>
          </a:xfrm>
          <a:prstGeom prst="ellipse">
            <a:avLst/>
          </a:prstGeom>
          <a:noFill/>
          <a:ln w="127000">
            <a:solidFill>
              <a:srgbClr val="002060">
                <a:alpha val="50000"/>
              </a:srgbClr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638A96-8154-01DD-40F0-76CD48737E33}"/>
              </a:ext>
            </a:extLst>
          </p:cNvPr>
          <p:cNvSpPr txBox="1"/>
          <p:nvPr/>
        </p:nvSpPr>
        <p:spPr>
          <a:xfrm>
            <a:off x="4279217" y="12641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4000" dirty="0"/>
              <a:t>青森県はどれ？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2094FE9-C96D-CFBC-41D2-2F5BA1F12E37}"/>
              </a:ext>
            </a:extLst>
          </p:cNvPr>
          <p:cNvSpPr txBox="1"/>
          <p:nvPr/>
        </p:nvSpPr>
        <p:spPr>
          <a:xfrm>
            <a:off x="177552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1819AD-C0B1-5FF9-6116-E8585A04317F}"/>
              </a:ext>
            </a:extLst>
          </p:cNvPr>
          <p:cNvSpPr txBox="1"/>
          <p:nvPr/>
        </p:nvSpPr>
        <p:spPr>
          <a:xfrm>
            <a:off x="5770005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②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4A0D88D-0D2B-6E0F-374F-CF0A5A4F2884}"/>
              </a:ext>
            </a:extLst>
          </p:cNvPr>
          <p:cNvSpPr txBox="1"/>
          <p:nvPr/>
        </p:nvSpPr>
        <p:spPr>
          <a:xfrm>
            <a:off x="9764490" y="198913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200" b="1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③</a:t>
            </a: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EF8866B0-33B9-8FAF-80E8-D2DC4D10DCE0}"/>
              </a:ext>
            </a:extLst>
          </p:cNvPr>
          <p:cNvSpPr/>
          <p:nvPr/>
        </p:nvSpPr>
        <p:spPr>
          <a:xfrm>
            <a:off x="1055440" y="2987450"/>
            <a:ext cx="2610290" cy="2148051"/>
          </a:xfrm>
          <a:custGeom>
            <a:avLst/>
            <a:gdLst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69359 w 2610290"/>
              <a:gd name="connsiteY157" fmla="*/ 663153 h 2148051"/>
              <a:gd name="connsiteX158" fmla="*/ 1980220 w 2610290"/>
              <a:gd name="connsiteY158" fmla="*/ 663902 h 2148051"/>
              <a:gd name="connsiteX159" fmla="*/ 2011567 w 2610290"/>
              <a:gd name="connsiteY159" fmla="*/ 661740 h 2148051"/>
              <a:gd name="connsiteX160" fmla="*/ 2013289 w 2610290"/>
              <a:gd name="connsiteY160" fmla="*/ 627934 h 2148051"/>
              <a:gd name="connsiteX161" fmla="*/ 2045540 w 2610290"/>
              <a:gd name="connsiteY161" fmla="*/ 580839 h 2148051"/>
              <a:gd name="connsiteX162" fmla="*/ 2042608 w 2610290"/>
              <a:gd name="connsiteY162" fmla="*/ 525895 h 2148051"/>
              <a:gd name="connsiteX163" fmla="*/ 2022085 w 2610290"/>
              <a:gd name="connsiteY163" fmla="*/ 457868 h 2148051"/>
              <a:gd name="connsiteX164" fmla="*/ 1945855 w 2610290"/>
              <a:gd name="connsiteY164" fmla="*/ 379377 h 2148051"/>
              <a:gd name="connsiteX165" fmla="*/ 1913605 w 2610290"/>
              <a:gd name="connsiteY165" fmla="*/ 379377 h 2148051"/>
              <a:gd name="connsiteX166" fmla="*/ 1907740 w 2610290"/>
              <a:gd name="connsiteY166" fmla="*/ 439554 h 2148051"/>
              <a:gd name="connsiteX167" fmla="*/ 1869626 w 2610290"/>
              <a:gd name="connsiteY167" fmla="*/ 468334 h 2148051"/>
              <a:gd name="connsiteX168" fmla="*/ 1819784 w 2610290"/>
              <a:gd name="connsiteY168" fmla="*/ 478800 h 2148051"/>
              <a:gd name="connsiteX169" fmla="*/ 1793397 w 2610290"/>
              <a:gd name="connsiteY169" fmla="*/ 512813 h 2148051"/>
              <a:gd name="connsiteX170" fmla="*/ 1772873 w 2610290"/>
              <a:gd name="connsiteY170" fmla="*/ 515430 h 2148051"/>
              <a:gd name="connsiteX171" fmla="*/ 1737690 w 2610290"/>
              <a:gd name="connsiteY171" fmla="*/ 491882 h 2148051"/>
              <a:gd name="connsiteX172" fmla="*/ 1684916 w 2610290"/>
              <a:gd name="connsiteY172" fmla="*/ 491882 h 2148051"/>
              <a:gd name="connsiteX173" fmla="*/ 1649733 w 2610290"/>
              <a:gd name="connsiteY173" fmla="*/ 518045 h 2148051"/>
              <a:gd name="connsiteX174" fmla="*/ 1602823 w 2610290"/>
              <a:gd name="connsiteY174" fmla="*/ 538977 h 2148051"/>
              <a:gd name="connsiteX175" fmla="*/ 1552981 w 2610290"/>
              <a:gd name="connsiteY175" fmla="*/ 533744 h 2148051"/>
              <a:gd name="connsiteX176" fmla="*/ 1509003 w 2610290"/>
              <a:gd name="connsiteY176" fmla="*/ 588688 h 2148051"/>
              <a:gd name="connsiteX177" fmla="*/ 1459160 w 2610290"/>
              <a:gd name="connsiteY177" fmla="*/ 565141 h 2148051"/>
              <a:gd name="connsiteX178" fmla="*/ 1465024 w 2610290"/>
              <a:gd name="connsiteY178" fmla="*/ 491882 h 2148051"/>
              <a:gd name="connsiteX179" fmla="*/ 1467956 w 2610290"/>
              <a:gd name="connsiteY179" fmla="*/ 476184 h 2148051"/>
              <a:gd name="connsiteX180" fmla="*/ 1465024 w 2610290"/>
              <a:gd name="connsiteY180" fmla="*/ 439554 h 2148051"/>
              <a:gd name="connsiteX181" fmla="*/ 1488480 w 2610290"/>
              <a:gd name="connsiteY181" fmla="*/ 355830 h 2148051"/>
              <a:gd name="connsiteX182" fmla="*/ 1497275 w 2610290"/>
              <a:gd name="connsiteY182" fmla="*/ 306118 h 2148051"/>
              <a:gd name="connsiteX183" fmla="*/ 1511935 w 2610290"/>
              <a:gd name="connsiteY183" fmla="*/ 287803 h 2148051"/>
              <a:gd name="connsiteX184" fmla="*/ 1544186 w 2610290"/>
              <a:gd name="connsiteY184" fmla="*/ 190997 h 2148051"/>
              <a:gd name="connsiteX185" fmla="*/ 1617483 w 2610290"/>
              <a:gd name="connsiteY185" fmla="*/ 65410 h 2148051"/>
              <a:gd name="connsiteX186" fmla="*/ 1605755 w 2610290"/>
              <a:gd name="connsiteY186" fmla="*/ 23548 h 2148051"/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80220 w 2610290"/>
              <a:gd name="connsiteY157" fmla="*/ 663902 h 2148051"/>
              <a:gd name="connsiteX158" fmla="*/ 2011567 w 2610290"/>
              <a:gd name="connsiteY158" fmla="*/ 661740 h 2148051"/>
              <a:gd name="connsiteX159" fmla="*/ 2013289 w 2610290"/>
              <a:gd name="connsiteY159" fmla="*/ 627934 h 2148051"/>
              <a:gd name="connsiteX160" fmla="*/ 2045540 w 2610290"/>
              <a:gd name="connsiteY160" fmla="*/ 580839 h 2148051"/>
              <a:gd name="connsiteX161" fmla="*/ 2042608 w 2610290"/>
              <a:gd name="connsiteY161" fmla="*/ 525895 h 2148051"/>
              <a:gd name="connsiteX162" fmla="*/ 2022085 w 2610290"/>
              <a:gd name="connsiteY162" fmla="*/ 457868 h 2148051"/>
              <a:gd name="connsiteX163" fmla="*/ 1945855 w 2610290"/>
              <a:gd name="connsiteY163" fmla="*/ 379377 h 2148051"/>
              <a:gd name="connsiteX164" fmla="*/ 1913605 w 2610290"/>
              <a:gd name="connsiteY164" fmla="*/ 379377 h 2148051"/>
              <a:gd name="connsiteX165" fmla="*/ 1907740 w 2610290"/>
              <a:gd name="connsiteY165" fmla="*/ 439554 h 2148051"/>
              <a:gd name="connsiteX166" fmla="*/ 1869626 w 2610290"/>
              <a:gd name="connsiteY166" fmla="*/ 468334 h 2148051"/>
              <a:gd name="connsiteX167" fmla="*/ 1819784 w 2610290"/>
              <a:gd name="connsiteY167" fmla="*/ 478800 h 2148051"/>
              <a:gd name="connsiteX168" fmla="*/ 1793397 w 2610290"/>
              <a:gd name="connsiteY168" fmla="*/ 512813 h 2148051"/>
              <a:gd name="connsiteX169" fmla="*/ 1772873 w 2610290"/>
              <a:gd name="connsiteY169" fmla="*/ 515430 h 2148051"/>
              <a:gd name="connsiteX170" fmla="*/ 1737690 w 2610290"/>
              <a:gd name="connsiteY170" fmla="*/ 491882 h 2148051"/>
              <a:gd name="connsiteX171" fmla="*/ 1684916 w 2610290"/>
              <a:gd name="connsiteY171" fmla="*/ 491882 h 2148051"/>
              <a:gd name="connsiteX172" fmla="*/ 1649733 w 2610290"/>
              <a:gd name="connsiteY172" fmla="*/ 518045 h 2148051"/>
              <a:gd name="connsiteX173" fmla="*/ 1602823 w 2610290"/>
              <a:gd name="connsiteY173" fmla="*/ 538977 h 2148051"/>
              <a:gd name="connsiteX174" fmla="*/ 1552981 w 2610290"/>
              <a:gd name="connsiteY174" fmla="*/ 533744 h 2148051"/>
              <a:gd name="connsiteX175" fmla="*/ 1509003 w 2610290"/>
              <a:gd name="connsiteY175" fmla="*/ 588688 h 2148051"/>
              <a:gd name="connsiteX176" fmla="*/ 1459160 w 2610290"/>
              <a:gd name="connsiteY176" fmla="*/ 565141 h 2148051"/>
              <a:gd name="connsiteX177" fmla="*/ 1465024 w 2610290"/>
              <a:gd name="connsiteY177" fmla="*/ 491882 h 2148051"/>
              <a:gd name="connsiteX178" fmla="*/ 1467956 w 2610290"/>
              <a:gd name="connsiteY178" fmla="*/ 476184 h 2148051"/>
              <a:gd name="connsiteX179" fmla="*/ 1465024 w 2610290"/>
              <a:gd name="connsiteY179" fmla="*/ 439554 h 2148051"/>
              <a:gd name="connsiteX180" fmla="*/ 1488480 w 2610290"/>
              <a:gd name="connsiteY180" fmla="*/ 355830 h 2148051"/>
              <a:gd name="connsiteX181" fmla="*/ 1497275 w 2610290"/>
              <a:gd name="connsiteY181" fmla="*/ 306118 h 2148051"/>
              <a:gd name="connsiteX182" fmla="*/ 1511935 w 2610290"/>
              <a:gd name="connsiteY182" fmla="*/ 287803 h 2148051"/>
              <a:gd name="connsiteX183" fmla="*/ 1544186 w 2610290"/>
              <a:gd name="connsiteY183" fmla="*/ 190997 h 2148051"/>
              <a:gd name="connsiteX184" fmla="*/ 1617483 w 2610290"/>
              <a:gd name="connsiteY184" fmla="*/ 65410 h 2148051"/>
              <a:gd name="connsiteX185" fmla="*/ 1605755 w 2610290"/>
              <a:gd name="connsiteY185" fmla="*/ 23548 h 2148051"/>
              <a:gd name="connsiteX186" fmla="*/ 1629210 w 2610290"/>
              <a:gd name="connsiteY186" fmla="*/ 0 h 2148051"/>
              <a:gd name="connsiteX0" fmla="*/ 1629210 w 2610290"/>
              <a:gd name="connsiteY0" fmla="*/ 0 h 2148051"/>
              <a:gd name="connsiteX1" fmla="*/ 1687848 w 2610290"/>
              <a:gd name="connsiteY1" fmla="*/ 49712 h 2148051"/>
              <a:gd name="connsiteX2" fmla="*/ 1731827 w 2610290"/>
              <a:gd name="connsiteY2" fmla="*/ 83725 h 2148051"/>
              <a:gd name="connsiteX3" fmla="*/ 1819784 w 2610290"/>
              <a:gd name="connsiteY3" fmla="*/ 91574 h 2148051"/>
              <a:gd name="connsiteX4" fmla="*/ 1863762 w 2610290"/>
              <a:gd name="connsiteY4" fmla="*/ 109889 h 2148051"/>
              <a:gd name="connsiteX5" fmla="*/ 1901877 w 2610290"/>
              <a:gd name="connsiteY5" fmla="*/ 162217 h 2148051"/>
              <a:gd name="connsiteX6" fmla="*/ 1939992 w 2610290"/>
              <a:gd name="connsiteY6" fmla="*/ 190997 h 2148051"/>
              <a:gd name="connsiteX7" fmla="*/ 1951719 w 2610290"/>
              <a:gd name="connsiteY7" fmla="*/ 227626 h 2148051"/>
              <a:gd name="connsiteX8" fmla="*/ 2025017 w 2610290"/>
              <a:gd name="connsiteY8" fmla="*/ 264256 h 2148051"/>
              <a:gd name="connsiteX9" fmla="*/ 2086586 w 2610290"/>
              <a:gd name="connsiteY9" fmla="*/ 274722 h 2148051"/>
              <a:gd name="connsiteX10" fmla="*/ 2159884 w 2610290"/>
              <a:gd name="connsiteY10" fmla="*/ 251174 h 2148051"/>
              <a:gd name="connsiteX11" fmla="*/ 2215590 w 2610290"/>
              <a:gd name="connsiteY11" fmla="*/ 217160 h 2148051"/>
              <a:gd name="connsiteX12" fmla="*/ 2277160 w 2610290"/>
              <a:gd name="connsiteY12" fmla="*/ 162217 h 2148051"/>
              <a:gd name="connsiteX13" fmla="*/ 2262500 w 2610290"/>
              <a:gd name="connsiteY13" fmla="*/ 211928 h 2148051"/>
              <a:gd name="connsiteX14" fmla="*/ 2262500 w 2610290"/>
              <a:gd name="connsiteY14" fmla="*/ 243325 h 2148051"/>
              <a:gd name="connsiteX15" fmla="*/ 2236113 w 2610290"/>
              <a:gd name="connsiteY15" fmla="*/ 285187 h 2148051"/>
              <a:gd name="connsiteX16" fmla="*/ 2180407 w 2610290"/>
              <a:gd name="connsiteY16" fmla="*/ 538977 h 2148051"/>
              <a:gd name="connsiteX17" fmla="*/ 2197999 w 2610290"/>
              <a:gd name="connsiteY17" fmla="*/ 578222 h 2148051"/>
              <a:gd name="connsiteX18" fmla="*/ 2186591 w 2610290"/>
              <a:gd name="connsiteY18" fmla="*/ 741101 h 2148051"/>
              <a:gd name="connsiteX19" fmla="*/ 2186219 w 2610290"/>
              <a:gd name="connsiteY19" fmla="*/ 741172 h 2148051"/>
              <a:gd name="connsiteX20" fmla="*/ 2184777 w 2610290"/>
              <a:gd name="connsiteY20" fmla="*/ 764240 h 2148051"/>
              <a:gd name="connsiteX21" fmla="*/ 2184777 w 2610290"/>
              <a:gd name="connsiteY21" fmla="*/ 803573 h 2148051"/>
              <a:gd name="connsiteX22" fmla="*/ 2191929 w 2610290"/>
              <a:gd name="connsiteY22" fmla="*/ 817876 h 2148051"/>
              <a:gd name="connsiteX23" fmla="*/ 2224110 w 2610290"/>
              <a:gd name="connsiteY23" fmla="*/ 1143269 h 2148051"/>
              <a:gd name="connsiteX24" fmla="*/ 2299201 w 2610290"/>
              <a:gd name="connsiteY24" fmla="*/ 1425752 h 2148051"/>
              <a:gd name="connsiteX25" fmla="*/ 2345685 w 2610290"/>
              <a:gd name="connsiteY25" fmla="*/ 1525873 h 2148051"/>
              <a:gd name="connsiteX26" fmla="*/ 2392170 w 2610290"/>
              <a:gd name="connsiteY26" fmla="*/ 1561630 h 2148051"/>
              <a:gd name="connsiteX27" fmla="*/ 2456533 w 2610290"/>
              <a:gd name="connsiteY27" fmla="*/ 1561630 h 2148051"/>
              <a:gd name="connsiteX28" fmla="*/ 2610290 w 2610290"/>
              <a:gd name="connsiteY28" fmla="*/ 1726114 h 2148051"/>
              <a:gd name="connsiteX29" fmla="*/ 2549503 w 2610290"/>
              <a:gd name="connsiteY29" fmla="*/ 1769023 h 2148051"/>
              <a:gd name="connsiteX30" fmla="*/ 2463685 w 2610290"/>
              <a:gd name="connsiteY30" fmla="*/ 1797629 h 2148051"/>
              <a:gd name="connsiteX31" fmla="*/ 2456533 w 2610290"/>
              <a:gd name="connsiteY31" fmla="*/ 1822659 h 2148051"/>
              <a:gd name="connsiteX32" fmla="*/ 2467261 w 2610290"/>
              <a:gd name="connsiteY32" fmla="*/ 1872719 h 2148051"/>
              <a:gd name="connsiteX33" fmla="*/ 2392170 w 2610290"/>
              <a:gd name="connsiteY33" fmla="*/ 1908477 h 2148051"/>
              <a:gd name="connsiteX34" fmla="*/ 2320655 w 2610290"/>
              <a:gd name="connsiteY34" fmla="*/ 1869144 h 2148051"/>
              <a:gd name="connsiteX35" fmla="*/ 2252716 w 2610290"/>
              <a:gd name="connsiteY35" fmla="*/ 1872719 h 2148051"/>
              <a:gd name="connsiteX36" fmla="*/ 2238413 w 2610290"/>
              <a:gd name="connsiteY36" fmla="*/ 1887022 h 2148051"/>
              <a:gd name="connsiteX37" fmla="*/ 2191929 w 2610290"/>
              <a:gd name="connsiteY37" fmla="*/ 1887022 h 2148051"/>
              <a:gd name="connsiteX38" fmla="*/ 2177626 w 2610290"/>
              <a:gd name="connsiteY38" fmla="*/ 1908477 h 2148051"/>
              <a:gd name="connsiteX39" fmla="*/ 2131141 w 2610290"/>
              <a:gd name="connsiteY39" fmla="*/ 1944234 h 2148051"/>
              <a:gd name="connsiteX40" fmla="*/ 2113262 w 2610290"/>
              <a:gd name="connsiteY40" fmla="*/ 1908477 h 2148051"/>
              <a:gd name="connsiteX41" fmla="*/ 2113262 w 2610290"/>
              <a:gd name="connsiteY41" fmla="*/ 1887022 h 2148051"/>
              <a:gd name="connsiteX42" fmla="*/ 2084656 w 2610290"/>
              <a:gd name="connsiteY42" fmla="*/ 1872719 h 2148051"/>
              <a:gd name="connsiteX43" fmla="*/ 2056051 w 2610290"/>
              <a:gd name="connsiteY43" fmla="*/ 1887022 h 2148051"/>
              <a:gd name="connsiteX44" fmla="*/ 2045323 w 2610290"/>
              <a:gd name="connsiteY44" fmla="*/ 1912052 h 2148051"/>
              <a:gd name="connsiteX45" fmla="*/ 2005990 w 2610290"/>
              <a:gd name="connsiteY45" fmla="*/ 1912052 h 2148051"/>
              <a:gd name="connsiteX46" fmla="*/ 1923748 w 2610290"/>
              <a:gd name="connsiteY46" fmla="*/ 1976416 h 2148051"/>
              <a:gd name="connsiteX47" fmla="*/ 1859385 w 2610290"/>
              <a:gd name="connsiteY47" fmla="*/ 1987143 h 2148051"/>
              <a:gd name="connsiteX48" fmla="*/ 1784294 w 2610290"/>
              <a:gd name="connsiteY48" fmla="*/ 2044355 h 2148051"/>
              <a:gd name="connsiteX49" fmla="*/ 1784294 w 2610290"/>
              <a:gd name="connsiteY49" fmla="*/ 2097991 h 2148051"/>
              <a:gd name="connsiteX50" fmla="*/ 1737810 w 2610290"/>
              <a:gd name="connsiteY50" fmla="*/ 2097991 h 2148051"/>
              <a:gd name="connsiteX51" fmla="*/ 1651992 w 2610290"/>
              <a:gd name="connsiteY51" fmla="*/ 2148051 h 2148051"/>
              <a:gd name="connsiteX52" fmla="*/ 1609083 w 2610290"/>
              <a:gd name="connsiteY52" fmla="*/ 2148051 h 2148051"/>
              <a:gd name="connsiteX53" fmla="*/ 1555447 w 2610290"/>
              <a:gd name="connsiteY53" fmla="*/ 2090839 h 2148051"/>
              <a:gd name="connsiteX54" fmla="*/ 1569750 w 2610290"/>
              <a:gd name="connsiteY54" fmla="*/ 2040779 h 2148051"/>
              <a:gd name="connsiteX55" fmla="*/ 1544720 w 2610290"/>
              <a:gd name="connsiteY55" fmla="*/ 2012173 h 2148051"/>
              <a:gd name="connsiteX56" fmla="*/ 1569750 w 2610290"/>
              <a:gd name="connsiteY56" fmla="*/ 1990719 h 2148051"/>
              <a:gd name="connsiteX57" fmla="*/ 1569750 w 2610290"/>
              <a:gd name="connsiteY57" fmla="*/ 1962113 h 2148051"/>
              <a:gd name="connsiteX58" fmla="*/ 1591204 w 2610290"/>
              <a:gd name="connsiteY58" fmla="*/ 1912052 h 2148051"/>
              <a:gd name="connsiteX59" fmla="*/ 1616235 w 2610290"/>
              <a:gd name="connsiteY59" fmla="*/ 1919204 h 2148051"/>
              <a:gd name="connsiteX60" fmla="*/ 1630538 w 2610290"/>
              <a:gd name="connsiteY60" fmla="*/ 1890598 h 2148051"/>
              <a:gd name="connsiteX61" fmla="*/ 1616235 w 2610290"/>
              <a:gd name="connsiteY61" fmla="*/ 1819083 h 2148051"/>
              <a:gd name="connsiteX62" fmla="*/ 1598356 w 2610290"/>
              <a:gd name="connsiteY62" fmla="*/ 1790477 h 2148051"/>
              <a:gd name="connsiteX63" fmla="*/ 1601932 w 2610290"/>
              <a:gd name="connsiteY63" fmla="*/ 1761871 h 2148051"/>
              <a:gd name="connsiteX64" fmla="*/ 1473205 w 2610290"/>
              <a:gd name="connsiteY64" fmla="*/ 1769023 h 2148051"/>
              <a:gd name="connsiteX65" fmla="*/ 1433872 w 2610290"/>
              <a:gd name="connsiteY65" fmla="*/ 1729690 h 2148051"/>
              <a:gd name="connsiteX66" fmla="*/ 1458902 w 2610290"/>
              <a:gd name="connsiteY66" fmla="*/ 1622418 h 2148051"/>
              <a:gd name="connsiteX67" fmla="*/ 1408842 w 2610290"/>
              <a:gd name="connsiteY67" fmla="*/ 1622418 h 2148051"/>
              <a:gd name="connsiteX68" fmla="*/ 1358781 w 2610290"/>
              <a:gd name="connsiteY68" fmla="*/ 1661751 h 2148051"/>
              <a:gd name="connsiteX69" fmla="*/ 1355206 w 2610290"/>
              <a:gd name="connsiteY69" fmla="*/ 1726114 h 2148051"/>
              <a:gd name="connsiteX70" fmla="*/ 1301569 w 2610290"/>
              <a:gd name="connsiteY70" fmla="*/ 1711811 h 2148051"/>
              <a:gd name="connsiteX71" fmla="*/ 1258661 w 2610290"/>
              <a:gd name="connsiteY71" fmla="*/ 1740417 h 2148051"/>
              <a:gd name="connsiteX72" fmla="*/ 1244358 w 2610290"/>
              <a:gd name="connsiteY72" fmla="*/ 1783326 h 2148051"/>
              <a:gd name="connsiteX73" fmla="*/ 1215752 w 2610290"/>
              <a:gd name="connsiteY73" fmla="*/ 1761871 h 2148051"/>
              <a:gd name="connsiteX74" fmla="*/ 1190722 w 2610290"/>
              <a:gd name="connsiteY74" fmla="*/ 1761871 h 2148051"/>
              <a:gd name="connsiteX75" fmla="*/ 1154964 w 2610290"/>
              <a:gd name="connsiteY75" fmla="*/ 1797629 h 2148051"/>
              <a:gd name="connsiteX76" fmla="*/ 1097752 w 2610290"/>
              <a:gd name="connsiteY76" fmla="*/ 1797629 h 2148051"/>
              <a:gd name="connsiteX77" fmla="*/ 1097752 w 2610290"/>
              <a:gd name="connsiteY77" fmla="*/ 1779750 h 2148051"/>
              <a:gd name="connsiteX78" fmla="*/ 1054843 w 2610290"/>
              <a:gd name="connsiteY78" fmla="*/ 1751144 h 2148051"/>
              <a:gd name="connsiteX79" fmla="*/ 1004783 w 2610290"/>
              <a:gd name="connsiteY79" fmla="*/ 1765447 h 2148051"/>
              <a:gd name="connsiteX80" fmla="*/ 1004783 w 2610290"/>
              <a:gd name="connsiteY80" fmla="*/ 1808356 h 2148051"/>
              <a:gd name="connsiteX81" fmla="*/ 958298 w 2610290"/>
              <a:gd name="connsiteY81" fmla="*/ 1786902 h 2148051"/>
              <a:gd name="connsiteX82" fmla="*/ 940420 w 2610290"/>
              <a:gd name="connsiteY82" fmla="*/ 1754720 h 2148051"/>
              <a:gd name="connsiteX83" fmla="*/ 893935 w 2610290"/>
              <a:gd name="connsiteY83" fmla="*/ 1740417 h 2148051"/>
              <a:gd name="connsiteX84" fmla="*/ 879632 w 2610290"/>
              <a:gd name="connsiteY84" fmla="*/ 1704660 h 2148051"/>
              <a:gd name="connsiteX85" fmla="*/ 822420 w 2610290"/>
              <a:gd name="connsiteY85" fmla="*/ 1701084 h 2148051"/>
              <a:gd name="connsiteX86" fmla="*/ 815269 w 2610290"/>
              <a:gd name="connsiteY86" fmla="*/ 1665326 h 2148051"/>
              <a:gd name="connsiteX87" fmla="*/ 740178 w 2610290"/>
              <a:gd name="connsiteY87" fmla="*/ 1661751 h 2148051"/>
              <a:gd name="connsiteX88" fmla="*/ 697269 w 2610290"/>
              <a:gd name="connsiteY88" fmla="*/ 1690357 h 2148051"/>
              <a:gd name="connsiteX89" fmla="*/ 682966 w 2610290"/>
              <a:gd name="connsiteY89" fmla="*/ 1736841 h 2148051"/>
              <a:gd name="connsiteX90" fmla="*/ 611452 w 2610290"/>
              <a:gd name="connsiteY90" fmla="*/ 1733265 h 2148051"/>
              <a:gd name="connsiteX91" fmla="*/ 529210 w 2610290"/>
              <a:gd name="connsiteY91" fmla="*/ 1747568 h 2148051"/>
              <a:gd name="connsiteX92" fmla="*/ 493452 w 2610290"/>
              <a:gd name="connsiteY92" fmla="*/ 1733265 h 2148051"/>
              <a:gd name="connsiteX93" fmla="*/ 350423 w 2610290"/>
              <a:gd name="connsiteY93" fmla="*/ 1736841 h 2148051"/>
              <a:gd name="connsiteX94" fmla="*/ 343271 w 2610290"/>
              <a:gd name="connsiteY94" fmla="*/ 1711811 h 2148051"/>
              <a:gd name="connsiteX95" fmla="*/ 296786 w 2610290"/>
              <a:gd name="connsiteY95" fmla="*/ 1693932 h 2148051"/>
              <a:gd name="connsiteX96" fmla="*/ 239575 w 2610290"/>
              <a:gd name="connsiteY96" fmla="*/ 1701084 h 2148051"/>
              <a:gd name="connsiteX97" fmla="*/ 232423 w 2610290"/>
              <a:gd name="connsiteY97" fmla="*/ 1769023 h 2148051"/>
              <a:gd name="connsiteX98" fmla="*/ 196666 w 2610290"/>
              <a:gd name="connsiteY98" fmla="*/ 1740417 h 2148051"/>
              <a:gd name="connsiteX99" fmla="*/ 107272 w 2610290"/>
              <a:gd name="connsiteY99" fmla="*/ 1758296 h 2148051"/>
              <a:gd name="connsiteX100" fmla="*/ 121575 w 2610290"/>
              <a:gd name="connsiteY100" fmla="*/ 1665326 h 2148051"/>
              <a:gd name="connsiteX101" fmla="*/ 121575 w 2610290"/>
              <a:gd name="connsiteY101" fmla="*/ 1529448 h 2148051"/>
              <a:gd name="connsiteX102" fmla="*/ 82242 w 2610290"/>
              <a:gd name="connsiteY102" fmla="*/ 1461509 h 2148051"/>
              <a:gd name="connsiteX103" fmla="*/ 14303 w 2610290"/>
              <a:gd name="connsiteY103" fmla="*/ 1475812 h 2148051"/>
              <a:gd name="connsiteX104" fmla="*/ 0 w 2610290"/>
              <a:gd name="connsiteY104" fmla="*/ 1415025 h 2148051"/>
              <a:gd name="connsiteX105" fmla="*/ 46485 w 2610290"/>
              <a:gd name="connsiteY105" fmla="*/ 1364964 h 2148051"/>
              <a:gd name="connsiteX106" fmla="*/ 100121 w 2610290"/>
              <a:gd name="connsiteY106" fmla="*/ 1343510 h 2148051"/>
              <a:gd name="connsiteX107" fmla="*/ 114424 w 2610290"/>
              <a:gd name="connsiteY107" fmla="*/ 1311328 h 2148051"/>
              <a:gd name="connsiteX108" fmla="*/ 128727 w 2610290"/>
              <a:gd name="connsiteY108" fmla="*/ 1300601 h 2148051"/>
              <a:gd name="connsiteX109" fmla="*/ 153757 w 2610290"/>
              <a:gd name="connsiteY109" fmla="*/ 1268419 h 2148051"/>
              <a:gd name="connsiteX110" fmla="*/ 200241 w 2610290"/>
              <a:gd name="connsiteY110" fmla="*/ 1168299 h 2148051"/>
              <a:gd name="connsiteX111" fmla="*/ 282484 w 2610290"/>
              <a:gd name="connsiteY111" fmla="*/ 1114663 h 2148051"/>
              <a:gd name="connsiteX112" fmla="*/ 353998 w 2610290"/>
              <a:gd name="connsiteY112" fmla="*/ 1171875 h 2148051"/>
              <a:gd name="connsiteX113" fmla="*/ 414786 w 2610290"/>
              <a:gd name="connsiteY113" fmla="*/ 1153996 h 2148051"/>
              <a:gd name="connsiteX114" fmla="*/ 482725 w 2610290"/>
              <a:gd name="connsiteY114" fmla="*/ 1086057 h 2148051"/>
              <a:gd name="connsiteX115" fmla="*/ 543513 w 2610290"/>
              <a:gd name="connsiteY115" fmla="*/ 1096784 h 2148051"/>
              <a:gd name="connsiteX116" fmla="*/ 568543 w 2610290"/>
              <a:gd name="connsiteY116" fmla="*/ 1050299 h 2148051"/>
              <a:gd name="connsiteX117" fmla="*/ 650785 w 2610290"/>
              <a:gd name="connsiteY117" fmla="*/ 767816 h 2148051"/>
              <a:gd name="connsiteX118" fmla="*/ 657936 w 2610290"/>
              <a:gd name="connsiteY118" fmla="*/ 524666 h 2148051"/>
              <a:gd name="connsiteX119" fmla="*/ 618603 w 2610290"/>
              <a:gd name="connsiteY119" fmla="*/ 474605 h 2148051"/>
              <a:gd name="connsiteX120" fmla="*/ 547088 w 2610290"/>
              <a:gd name="connsiteY120" fmla="*/ 438848 h 2148051"/>
              <a:gd name="connsiteX121" fmla="*/ 561391 w 2610290"/>
              <a:gd name="connsiteY121" fmla="*/ 406666 h 2148051"/>
              <a:gd name="connsiteX122" fmla="*/ 632906 w 2610290"/>
              <a:gd name="connsiteY122" fmla="*/ 428121 h 2148051"/>
              <a:gd name="connsiteX123" fmla="*/ 675815 w 2610290"/>
              <a:gd name="connsiteY123" fmla="*/ 392363 h 2148051"/>
              <a:gd name="connsiteX124" fmla="*/ 686542 w 2610290"/>
              <a:gd name="connsiteY124" fmla="*/ 320849 h 2148051"/>
              <a:gd name="connsiteX125" fmla="*/ 665088 w 2610290"/>
              <a:gd name="connsiteY125" fmla="*/ 245758 h 2148051"/>
              <a:gd name="connsiteX126" fmla="*/ 679391 w 2610290"/>
              <a:gd name="connsiteY126" fmla="*/ 177819 h 2148051"/>
              <a:gd name="connsiteX127" fmla="*/ 775936 w 2610290"/>
              <a:gd name="connsiteY127" fmla="*/ 242182 h 2148051"/>
              <a:gd name="connsiteX128" fmla="*/ 783087 w 2610290"/>
              <a:gd name="connsiteY128" fmla="*/ 285091 h 2148051"/>
              <a:gd name="connsiteX129" fmla="*/ 854602 w 2610290"/>
              <a:gd name="connsiteY129" fmla="*/ 324424 h 2148051"/>
              <a:gd name="connsiteX130" fmla="*/ 897511 w 2610290"/>
              <a:gd name="connsiteY130" fmla="*/ 328000 h 2148051"/>
              <a:gd name="connsiteX131" fmla="*/ 929692 w 2610290"/>
              <a:gd name="connsiteY131" fmla="*/ 288667 h 2148051"/>
              <a:gd name="connsiteX132" fmla="*/ 933268 w 2610290"/>
              <a:gd name="connsiteY132" fmla="*/ 252910 h 2148051"/>
              <a:gd name="connsiteX133" fmla="*/ 1008359 w 2610290"/>
              <a:gd name="connsiteY133" fmla="*/ 242182 h 2148051"/>
              <a:gd name="connsiteX134" fmla="*/ 1087025 w 2610290"/>
              <a:gd name="connsiteY134" fmla="*/ 277940 h 2148051"/>
              <a:gd name="connsiteX135" fmla="*/ 1122782 w 2610290"/>
              <a:gd name="connsiteY135" fmla="*/ 345879 h 2148051"/>
              <a:gd name="connsiteX136" fmla="*/ 1097752 w 2610290"/>
              <a:gd name="connsiteY136" fmla="*/ 428121 h 2148051"/>
              <a:gd name="connsiteX137" fmla="*/ 1108480 w 2610290"/>
              <a:gd name="connsiteY137" fmla="*/ 517514 h 2148051"/>
              <a:gd name="connsiteX138" fmla="*/ 1151388 w 2610290"/>
              <a:gd name="connsiteY138" fmla="*/ 814301 h 2148051"/>
              <a:gd name="connsiteX139" fmla="*/ 1197873 w 2610290"/>
              <a:gd name="connsiteY139" fmla="*/ 964482 h 2148051"/>
              <a:gd name="connsiteX140" fmla="*/ 1258661 w 2610290"/>
              <a:gd name="connsiteY140" fmla="*/ 1003815 h 2148051"/>
              <a:gd name="connsiteX141" fmla="*/ 1365933 w 2610290"/>
              <a:gd name="connsiteY141" fmla="*/ 975209 h 2148051"/>
              <a:gd name="connsiteX142" fmla="*/ 1448175 w 2610290"/>
              <a:gd name="connsiteY142" fmla="*/ 871512 h 2148051"/>
              <a:gd name="connsiteX143" fmla="*/ 1448175 w 2610290"/>
              <a:gd name="connsiteY143" fmla="*/ 803573 h 2148051"/>
              <a:gd name="connsiteX144" fmla="*/ 1426720 w 2610290"/>
              <a:gd name="connsiteY144" fmla="*/ 774968 h 2148051"/>
              <a:gd name="connsiteX145" fmla="*/ 1437448 w 2610290"/>
              <a:gd name="connsiteY145" fmla="*/ 757089 h 2148051"/>
              <a:gd name="connsiteX146" fmla="*/ 1437448 w 2610290"/>
              <a:gd name="connsiteY146" fmla="*/ 710604 h 2148051"/>
              <a:gd name="connsiteX147" fmla="*/ 1476781 w 2610290"/>
              <a:gd name="connsiteY147" fmla="*/ 660544 h 2148051"/>
              <a:gd name="connsiteX148" fmla="*/ 1530417 w 2610290"/>
              <a:gd name="connsiteY148" fmla="*/ 685574 h 2148051"/>
              <a:gd name="connsiteX149" fmla="*/ 1551871 w 2610290"/>
              <a:gd name="connsiteY149" fmla="*/ 692726 h 2148051"/>
              <a:gd name="connsiteX150" fmla="*/ 1598356 w 2610290"/>
              <a:gd name="connsiteY150" fmla="*/ 757089 h 2148051"/>
              <a:gd name="connsiteX151" fmla="*/ 1584053 w 2610290"/>
              <a:gd name="connsiteY151" fmla="*/ 803573 h 2148051"/>
              <a:gd name="connsiteX152" fmla="*/ 1702052 w 2610290"/>
              <a:gd name="connsiteY152" fmla="*/ 842907 h 2148051"/>
              <a:gd name="connsiteX153" fmla="*/ 1752113 w 2610290"/>
              <a:gd name="connsiteY153" fmla="*/ 907270 h 2148051"/>
              <a:gd name="connsiteX154" fmla="*/ 1812900 w 2610290"/>
              <a:gd name="connsiteY154" fmla="*/ 928724 h 2148051"/>
              <a:gd name="connsiteX155" fmla="*/ 1884415 w 2610290"/>
              <a:gd name="connsiteY155" fmla="*/ 896543 h 2148051"/>
              <a:gd name="connsiteX156" fmla="*/ 1938051 w 2610290"/>
              <a:gd name="connsiteY156" fmla="*/ 782119 h 2148051"/>
              <a:gd name="connsiteX157" fmla="*/ 1980220 w 2610290"/>
              <a:gd name="connsiteY157" fmla="*/ 711527 h 2148051"/>
              <a:gd name="connsiteX158" fmla="*/ 2011567 w 2610290"/>
              <a:gd name="connsiteY158" fmla="*/ 661740 h 2148051"/>
              <a:gd name="connsiteX159" fmla="*/ 2013289 w 2610290"/>
              <a:gd name="connsiteY159" fmla="*/ 627934 h 2148051"/>
              <a:gd name="connsiteX160" fmla="*/ 2045540 w 2610290"/>
              <a:gd name="connsiteY160" fmla="*/ 580839 h 2148051"/>
              <a:gd name="connsiteX161" fmla="*/ 2042608 w 2610290"/>
              <a:gd name="connsiteY161" fmla="*/ 525895 h 2148051"/>
              <a:gd name="connsiteX162" fmla="*/ 2022085 w 2610290"/>
              <a:gd name="connsiteY162" fmla="*/ 457868 h 2148051"/>
              <a:gd name="connsiteX163" fmla="*/ 1945855 w 2610290"/>
              <a:gd name="connsiteY163" fmla="*/ 379377 h 2148051"/>
              <a:gd name="connsiteX164" fmla="*/ 1913605 w 2610290"/>
              <a:gd name="connsiteY164" fmla="*/ 379377 h 2148051"/>
              <a:gd name="connsiteX165" fmla="*/ 1907740 w 2610290"/>
              <a:gd name="connsiteY165" fmla="*/ 439554 h 2148051"/>
              <a:gd name="connsiteX166" fmla="*/ 1869626 w 2610290"/>
              <a:gd name="connsiteY166" fmla="*/ 468334 h 2148051"/>
              <a:gd name="connsiteX167" fmla="*/ 1819784 w 2610290"/>
              <a:gd name="connsiteY167" fmla="*/ 478800 h 2148051"/>
              <a:gd name="connsiteX168" fmla="*/ 1793397 w 2610290"/>
              <a:gd name="connsiteY168" fmla="*/ 512813 h 2148051"/>
              <a:gd name="connsiteX169" fmla="*/ 1772873 w 2610290"/>
              <a:gd name="connsiteY169" fmla="*/ 515430 h 2148051"/>
              <a:gd name="connsiteX170" fmla="*/ 1737690 w 2610290"/>
              <a:gd name="connsiteY170" fmla="*/ 491882 h 2148051"/>
              <a:gd name="connsiteX171" fmla="*/ 1684916 w 2610290"/>
              <a:gd name="connsiteY171" fmla="*/ 491882 h 2148051"/>
              <a:gd name="connsiteX172" fmla="*/ 1649733 w 2610290"/>
              <a:gd name="connsiteY172" fmla="*/ 518045 h 2148051"/>
              <a:gd name="connsiteX173" fmla="*/ 1602823 w 2610290"/>
              <a:gd name="connsiteY173" fmla="*/ 538977 h 2148051"/>
              <a:gd name="connsiteX174" fmla="*/ 1552981 w 2610290"/>
              <a:gd name="connsiteY174" fmla="*/ 533744 h 2148051"/>
              <a:gd name="connsiteX175" fmla="*/ 1509003 w 2610290"/>
              <a:gd name="connsiteY175" fmla="*/ 588688 h 2148051"/>
              <a:gd name="connsiteX176" fmla="*/ 1459160 w 2610290"/>
              <a:gd name="connsiteY176" fmla="*/ 565141 h 2148051"/>
              <a:gd name="connsiteX177" fmla="*/ 1465024 w 2610290"/>
              <a:gd name="connsiteY177" fmla="*/ 491882 h 2148051"/>
              <a:gd name="connsiteX178" fmla="*/ 1467956 w 2610290"/>
              <a:gd name="connsiteY178" fmla="*/ 476184 h 2148051"/>
              <a:gd name="connsiteX179" fmla="*/ 1465024 w 2610290"/>
              <a:gd name="connsiteY179" fmla="*/ 439554 h 2148051"/>
              <a:gd name="connsiteX180" fmla="*/ 1488480 w 2610290"/>
              <a:gd name="connsiteY180" fmla="*/ 355830 h 2148051"/>
              <a:gd name="connsiteX181" fmla="*/ 1497275 w 2610290"/>
              <a:gd name="connsiteY181" fmla="*/ 306118 h 2148051"/>
              <a:gd name="connsiteX182" fmla="*/ 1511935 w 2610290"/>
              <a:gd name="connsiteY182" fmla="*/ 287803 h 2148051"/>
              <a:gd name="connsiteX183" fmla="*/ 1544186 w 2610290"/>
              <a:gd name="connsiteY183" fmla="*/ 190997 h 2148051"/>
              <a:gd name="connsiteX184" fmla="*/ 1617483 w 2610290"/>
              <a:gd name="connsiteY184" fmla="*/ 65410 h 2148051"/>
              <a:gd name="connsiteX185" fmla="*/ 1605755 w 2610290"/>
              <a:gd name="connsiteY185" fmla="*/ 23548 h 2148051"/>
              <a:gd name="connsiteX186" fmla="*/ 1629210 w 2610290"/>
              <a:gd name="connsiteY186" fmla="*/ 0 h 2148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2610290" h="2148051">
                <a:moveTo>
                  <a:pt x="1629210" y="0"/>
                </a:moveTo>
                <a:lnTo>
                  <a:pt x="1687848" y="49712"/>
                </a:lnTo>
                <a:lnTo>
                  <a:pt x="1731827" y="83725"/>
                </a:lnTo>
                <a:lnTo>
                  <a:pt x="1819784" y="91574"/>
                </a:lnTo>
                <a:lnTo>
                  <a:pt x="1863762" y="109889"/>
                </a:lnTo>
                <a:lnTo>
                  <a:pt x="1901877" y="162217"/>
                </a:lnTo>
                <a:lnTo>
                  <a:pt x="1939992" y="190997"/>
                </a:lnTo>
                <a:lnTo>
                  <a:pt x="1951719" y="227626"/>
                </a:lnTo>
                <a:lnTo>
                  <a:pt x="2025017" y="264256"/>
                </a:lnTo>
                <a:lnTo>
                  <a:pt x="2086586" y="274722"/>
                </a:lnTo>
                <a:lnTo>
                  <a:pt x="2159884" y="251174"/>
                </a:lnTo>
                <a:lnTo>
                  <a:pt x="2215590" y="217160"/>
                </a:lnTo>
                <a:lnTo>
                  <a:pt x="2277160" y="162217"/>
                </a:lnTo>
                <a:lnTo>
                  <a:pt x="2262500" y="211928"/>
                </a:lnTo>
                <a:lnTo>
                  <a:pt x="2262500" y="243325"/>
                </a:lnTo>
                <a:lnTo>
                  <a:pt x="2236113" y="285187"/>
                </a:lnTo>
                <a:lnTo>
                  <a:pt x="2180407" y="538977"/>
                </a:lnTo>
                <a:lnTo>
                  <a:pt x="2197999" y="578222"/>
                </a:lnTo>
                <a:lnTo>
                  <a:pt x="2186591" y="741101"/>
                </a:lnTo>
                <a:lnTo>
                  <a:pt x="2186219" y="741172"/>
                </a:lnTo>
                <a:cubicBezTo>
                  <a:pt x="2185738" y="748861"/>
                  <a:pt x="2185258" y="756551"/>
                  <a:pt x="2184777" y="764240"/>
                </a:cubicBezTo>
                <a:lnTo>
                  <a:pt x="2184777" y="803573"/>
                </a:lnTo>
                <a:lnTo>
                  <a:pt x="2191929" y="817876"/>
                </a:lnTo>
                <a:lnTo>
                  <a:pt x="2224110" y="1143269"/>
                </a:lnTo>
                <a:lnTo>
                  <a:pt x="2299201" y="1425752"/>
                </a:lnTo>
                <a:lnTo>
                  <a:pt x="2345685" y="1525873"/>
                </a:lnTo>
                <a:lnTo>
                  <a:pt x="2392170" y="1561630"/>
                </a:lnTo>
                <a:lnTo>
                  <a:pt x="2456533" y="1561630"/>
                </a:lnTo>
                <a:lnTo>
                  <a:pt x="2610290" y="1726114"/>
                </a:lnTo>
                <a:lnTo>
                  <a:pt x="2549503" y="1769023"/>
                </a:lnTo>
                <a:lnTo>
                  <a:pt x="2463685" y="1797629"/>
                </a:lnTo>
                <a:lnTo>
                  <a:pt x="2456533" y="1822659"/>
                </a:lnTo>
                <a:lnTo>
                  <a:pt x="2467261" y="1872719"/>
                </a:lnTo>
                <a:lnTo>
                  <a:pt x="2392170" y="1908477"/>
                </a:lnTo>
                <a:lnTo>
                  <a:pt x="2320655" y="1869144"/>
                </a:lnTo>
                <a:lnTo>
                  <a:pt x="2252716" y="1872719"/>
                </a:lnTo>
                <a:lnTo>
                  <a:pt x="2238413" y="1887022"/>
                </a:lnTo>
                <a:lnTo>
                  <a:pt x="2191929" y="1887022"/>
                </a:lnTo>
                <a:lnTo>
                  <a:pt x="2177626" y="1908477"/>
                </a:lnTo>
                <a:lnTo>
                  <a:pt x="2131141" y="1944234"/>
                </a:lnTo>
                <a:lnTo>
                  <a:pt x="2113262" y="1908477"/>
                </a:lnTo>
                <a:lnTo>
                  <a:pt x="2113262" y="1887022"/>
                </a:lnTo>
                <a:lnTo>
                  <a:pt x="2084656" y="1872719"/>
                </a:lnTo>
                <a:lnTo>
                  <a:pt x="2056051" y="1887022"/>
                </a:lnTo>
                <a:lnTo>
                  <a:pt x="2045323" y="1912052"/>
                </a:lnTo>
                <a:lnTo>
                  <a:pt x="2005990" y="1912052"/>
                </a:lnTo>
                <a:lnTo>
                  <a:pt x="1923748" y="1976416"/>
                </a:lnTo>
                <a:lnTo>
                  <a:pt x="1859385" y="1987143"/>
                </a:lnTo>
                <a:lnTo>
                  <a:pt x="1784294" y="2044355"/>
                </a:lnTo>
                <a:lnTo>
                  <a:pt x="1784294" y="2097991"/>
                </a:lnTo>
                <a:lnTo>
                  <a:pt x="1737810" y="2097991"/>
                </a:lnTo>
                <a:lnTo>
                  <a:pt x="1651992" y="2148051"/>
                </a:lnTo>
                <a:lnTo>
                  <a:pt x="1609083" y="2148051"/>
                </a:lnTo>
                <a:lnTo>
                  <a:pt x="1555447" y="2090839"/>
                </a:lnTo>
                <a:lnTo>
                  <a:pt x="1569750" y="2040779"/>
                </a:lnTo>
                <a:lnTo>
                  <a:pt x="1544720" y="2012173"/>
                </a:lnTo>
                <a:lnTo>
                  <a:pt x="1569750" y="1990719"/>
                </a:lnTo>
                <a:lnTo>
                  <a:pt x="1569750" y="1962113"/>
                </a:lnTo>
                <a:lnTo>
                  <a:pt x="1591204" y="1912052"/>
                </a:lnTo>
                <a:lnTo>
                  <a:pt x="1616235" y="1919204"/>
                </a:lnTo>
                <a:lnTo>
                  <a:pt x="1630538" y="1890598"/>
                </a:lnTo>
                <a:lnTo>
                  <a:pt x="1616235" y="1819083"/>
                </a:lnTo>
                <a:lnTo>
                  <a:pt x="1598356" y="1790477"/>
                </a:lnTo>
                <a:lnTo>
                  <a:pt x="1601932" y="1761871"/>
                </a:lnTo>
                <a:lnTo>
                  <a:pt x="1473205" y="1769023"/>
                </a:lnTo>
                <a:lnTo>
                  <a:pt x="1433872" y="1729690"/>
                </a:lnTo>
                <a:lnTo>
                  <a:pt x="1458902" y="1622418"/>
                </a:lnTo>
                <a:lnTo>
                  <a:pt x="1408842" y="1622418"/>
                </a:lnTo>
                <a:lnTo>
                  <a:pt x="1358781" y="1661751"/>
                </a:lnTo>
                <a:lnTo>
                  <a:pt x="1355206" y="1726114"/>
                </a:lnTo>
                <a:lnTo>
                  <a:pt x="1301569" y="1711811"/>
                </a:lnTo>
                <a:lnTo>
                  <a:pt x="1258661" y="1740417"/>
                </a:lnTo>
                <a:lnTo>
                  <a:pt x="1244358" y="1783326"/>
                </a:lnTo>
                <a:lnTo>
                  <a:pt x="1215752" y="1761871"/>
                </a:lnTo>
                <a:lnTo>
                  <a:pt x="1190722" y="1761871"/>
                </a:lnTo>
                <a:lnTo>
                  <a:pt x="1154964" y="1797629"/>
                </a:lnTo>
                <a:lnTo>
                  <a:pt x="1097752" y="1797629"/>
                </a:lnTo>
                <a:lnTo>
                  <a:pt x="1097752" y="1779750"/>
                </a:lnTo>
                <a:lnTo>
                  <a:pt x="1054843" y="1751144"/>
                </a:lnTo>
                <a:lnTo>
                  <a:pt x="1004783" y="1765447"/>
                </a:lnTo>
                <a:lnTo>
                  <a:pt x="1004783" y="1808356"/>
                </a:lnTo>
                <a:lnTo>
                  <a:pt x="958298" y="1786902"/>
                </a:lnTo>
                <a:lnTo>
                  <a:pt x="940420" y="1754720"/>
                </a:lnTo>
                <a:lnTo>
                  <a:pt x="893935" y="1740417"/>
                </a:lnTo>
                <a:lnTo>
                  <a:pt x="879632" y="1704660"/>
                </a:lnTo>
                <a:lnTo>
                  <a:pt x="822420" y="1701084"/>
                </a:lnTo>
                <a:lnTo>
                  <a:pt x="815269" y="1665326"/>
                </a:lnTo>
                <a:lnTo>
                  <a:pt x="740178" y="1661751"/>
                </a:lnTo>
                <a:lnTo>
                  <a:pt x="697269" y="1690357"/>
                </a:lnTo>
                <a:lnTo>
                  <a:pt x="682966" y="1736841"/>
                </a:lnTo>
                <a:lnTo>
                  <a:pt x="611452" y="1733265"/>
                </a:lnTo>
                <a:lnTo>
                  <a:pt x="529210" y="1747568"/>
                </a:lnTo>
                <a:lnTo>
                  <a:pt x="493452" y="1733265"/>
                </a:lnTo>
                <a:lnTo>
                  <a:pt x="350423" y="1736841"/>
                </a:lnTo>
                <a:lnTo>
                  <a:pt x="343271" y="1711811"/>
                </a:lnTo>
                <a:lnTo>
                  <a:pt x="296786" y="1693932"/>
                </a:lnTo>
                <a:lnTo>
                  <a:pt x="239575" y="1701084"/>
                </a:lnTo>
                <a:lnTo>
                  <a:pt x="232423" y="1769023"/>
                </a:lnTo>
                <a:lnTo>
                  <a:pt x="196666" y="1740417"/>
                </a:lnTo>
                <a:lnTo>
                  <a:pt x="107272" y="1758296"/>
                </a:lnTo>
                <a:lnTo>
                  <a:pt x="121575" y="1665326"/>
                </a:lnTo>
                <a:lnTo>
                  <a:pt x="121575" y="1529448"/>
                </a:lnTo>
                <a:lnTo>
                  <a:pt x="82242" y="1461509"/>
                </a:lnTo>
                <a:lnTo>
                  <a:pt x="14303" y="1475812"/>
                </a:lnTo>
                <a:lnTo>
                  <a:pt x="0" y="1415025"/>
                </a:lnTo>
                <a:lnTo>
                  <a:pt x="46485" y="1364964"/>
                </a:lnTo>
                <a:lnTo>
                  <a:pt x="100121" y="1343510"/>
                </a:lnTo>
                <a:lnTo>
                  <a:pt x="114424" y="1311328"/>
                </a:lnTo>
                <a:lnTo>
                  <a:pt x="128727" y="1300601"/>
                </a:lnTo>
                <a:lnTo>
                  <a:pt x="153757" y="1268419"/>
                </a:lnTo>
                <a:lnTo>
                  <a:pt x="200241" y="1168299"/>
                </a:lnTo>
                <a:lnTo>
                  <a:pt x="282484" y="1114663"/>
                </a:lnTo>
                <a:lnTo>
                  <a:pt x="353998" y="1171875"/>
                </a:lnTo>
                <a:lnTo>
                  <a:pt x="414786" y="1153996"/>
                </a:lnTo>
                <a:lnTo>
                  <a:pt x="482725" y="1086057"/>
                </a:lnTo>
                <a:lnTo>
                  <a:pt x="543513" y="1096784"/>
                </a:lnTo>
                <a:lnTo>
                  <a:pt x="568543" y="1050299"/>
                </a:lnTo>
                <a:lnTo>
                  <a:pt x="650785" y="767816"/>
                </a:lnTo>
                <a:lnTo>
                  <a:pt x="657936" y="524666"/>
                </a:lnTo>
                <a:lnTo>
                  <a:pt x="618603" y="474605"/>
                </a:lnTo>
                <a:lnTo>
                  <a:pt x="547088" y="438848"/>
                </a:lnTo>
                <a:lnTo>
                  <a:pt x="561391" y="406666"/>
                </a:lnTo>
                <a:lnTo>
                  <a:pt x="632906" y="428121"/>
                </a:lnTo>
                <a:lnTo>
                  <a:pt x="675815" y="392363"/>
                </a:lnTo>
                <a:lnTo>
                  <a:pt x="686542" y="320849"/>
                </a:lnTo>
                <a:lnTo>
                  <a:pt x="665088" y="245758"/>
                </a:lnTo>
                <a:lnTo>
                  <a:pt x="679391" y="177819"/>
                </a:lnTo>
                <a:lnTo>
                  <a:pt x="775936" y="242182"/>
                </a:lnTo>
                <a:lnTo>
                  <a:pt x="783087" y="285091"/>
                </a:lnTo>
                <a:lnTo>
                  <a:pt x="854602" y="324424"/>
                </a:lnTo>
                <a:lnTo>
                  <a:pt x="897511" y="328000"/>
                </a:lnTo>
                <a:lnTo>
                  <a:pt x="929692" y="288667"/>
                </a:lnTo>
                <a:lnTo>
                  <a:pt x="933268" y="252910"/>
                </a:lnTo>
                <a:lnTo>
                  <a:pt x="1008359" y="242182"/>
                </a:lnTo>
                <a:lnTo>
                  <a:pt x="1087025" y="277940"/>
                </a:lnTo>
                <a:lnTo>
                  <a:pt x="1122782" y="345879"/>
                </a:lnTo>
                <a:lnTo>
                  <a:pt x="1097752" y="428121"/>
                </a:lnTo>
                <a:lnTo>
                  <a:pt x="1108480" y="517514"/>
                </a:lnTo>
                <a:lnTo>
                  <a:pt x="1151388" y="814301"/>
                </a:lnTo>
                <a:lnTo>
                  <a:pt x="1197873" y="964482"/>
                </a:lnTo>
                <a:lnTo>
                  <a:pt x="1258661" y="1003815"/>
                </a:lnTo>
                <a:lnTo>
                  <a:pt x="1365933" y="975209"/>
                </a:lnTo>
                <a:lnTo>
                  <a:pt x="1448175" y="871512"/>
                </a:lnTo>
                <a:lnTo>
                  <a:pt x="1448175" y="803573"/>
                </a:lnTo>
                <a:lnTo>
                  <a:pt x="1426720" y="774968"/>
                </a:lnTo>
                <a:lnTo>
                  <a:pt x="1437448" y="757089"/>
                </a:lnTo>
                <a:lnTo>
                  <a:pt x="1437448" y="710604"/>
                </a:lnTo>
                <a:lnTo>
                  <a:pt x="1476781" y="660544"/>
                </a:lnTo>
                <a:lnTo>
                  <a:pt x="1530417" y="685574"/>
                </a:lnTo>
                <a:lnTo>
                  <a:pt x="1551871" y="692726"/>
                </a:lnTo>
                <a:lnTo>
                  <a:pt x="1598356" y="757089"/>
                </a:lnTo>
                <a:lnTo>
                  <a:pt x="1584053" y="803573"/>
                </a:lnTo>
                <a:lnTo>
                  <a:pt x="1702052" y="842907"/>
                </a:lnTo>
                <a:lnTo>
                  <a:pt x="1752113" y="907270"/>
                </a:lnTo>
                <a:lnTo>
                  <a:pt x="1812900" y="928724"/>
                </a:lnTo>
                <a:lnTo>
                  <a:pt x="1884415" y="896543"/>
                </a:lnTo>
                <a:lnTo>
                  <a:pt x="1938051" y="782119"/>
                </a:lnTo>
                <a:lnTo>
                  <a:pt x="1980220" y="711527"/>
                </a:lnTo>
                <a:lnTo>
                  <a:pt x="2011567" y="661740"/>
                </a:lnTo>
                <a:lnTo>
                  <a:pt x="2013289" y="627934"/>
                </a:lnTo>
                <a:lnTo>
                  <a:pt x="2045540" y="580839"/>
                </a:lnTo>
                <a:lnTo>
                  <a:pt x="2042608" y="525895"/>
                </a:lnTo>
                <a:lnTo>
                  <a:pt x="2022085" y="457868"/>
                </a:lnTo>
                <a:lnTo>
                  <a:pt x="1945855" y="379377"/>
                </a:lnTo>
                <a:lnTo>
                  <a:pt x="1913605" y="379377"/>
                </a:lnTo>
                <a:lnTo>
                  <a:pt x="1907740" y="439554"/>
                </a:lnTo>
                <a:lnTo>
                  <a:pt x="1869626" y="468334"/>
                </a:lnTo>
                <a:lnTo>
                  <a:pt x="1819784" y="478800"/>
                </a:lnTo>
                <a:lnTo>
                  <a:pt x="1793397" y="512813"/>
                </a:lnTo>
                <a:lnTo>
                  <a:pt x="1772873" y="515430"/>
                </a:lnTo>
                <a:lnTo>
                  <a:pt x="1737690" y="491882"/>
                </a:lnTo>
                <a:lnTo>
                  <a:pt x="1684916" y="491882"/>
                </a:lnTo>
                <a:lnTo>
                  <a:pt x="1649733" y="518045"/>
                </a:lnTo>
                <a:lnTo>
                  <a:pt x="1602823" y="538977"/>
                </a:lnTo>
                <a:lnTo>
                  <a:pt x="1552981" y="533744"/>
                </a:lnTo>
                <a:lnTo>
                  <a:pt x="1509003" y="588688"/>
                </a:lnTo>
                <a:lnTo>
                  <a:pt x="1459160" y="565141"/>
                </a:lnTo>
                <a:lnTo>
                  <a:pt x="1465024" y="491882"/>
                </a:lnTo>
                <a:lnTo>
                  <a:pt x="1467956" y="476184"/>
                </a:lnTo>
                <a:lnTo>
                  <a:pt x="1465024" y="439554"/>
                </a:lnTo>
                <a:lnTo>
                  <a:pt x="1488480" y="355830"/>
                </a:lnTo>
                <a:lnTo>
                  <a:pt x="1497275" y="306118"/>
                </a:lnTo>
                <a:lnTo>
                  <a:pt x="1511935" y="287803"/>
                </a:lnTo>
                <a:lnTo>
                  <a:pt x="1544186" y="190997"/>
                </a:lnTo>
                <a:lnTo>
                  <a:pt x="1617483" y="65410"/>
                </a:lnTo>
                <a:lnTo>
                  <a:pt x="1605755" y="23548"/>
                </a:lnTo>
                <a:lnTo>
                  <a:pt x="162921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512DEAD-74D8-8E1B-FCB1-BC4361B58997}"/>
              </a:ext>
            </a:extLst>
          </p:cNvPr>
          <p:cNvSpPr/>
          <p:nvPr/>
        </p:nvSpPr>
        <p:spPr>
          <a:xfrm>
            <a:off x="4927352" y="2618181"/>
            <a:ext cx="2610290" cy="2517320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F59A5AAD-C048-40B8-5AB2-8BFDE525C4BA}"/>
              </a:ext>
            </a:extLst>
          </p:cNvPr>
          <p:cNvSpPr/>
          <p:nvPr/>
        </p:nvSpPr>
        <p:spPr>
          <a:xfrm>
            <a:off x="8727827" y="2439464"/>
            <a:ext cx="2610290" cy="2696037"/>
          </a:xfrm>
          <a:custGeom>
            <a:avLst/>
            <a:gdLst>
              <a:gd name="connsiteX0" fmla="*/ 1774063 w 2610290"/>
              <a:gd name="connsiteY0" fmla="*/ 0 h 2696037"/>
              <a:gd name="connsiteX1" fmla="*/ 1803873 w 2610290"/>
              <a:gd name="connsiteY1" fmla="*/ 56565 h 2696037"/>
              <a:gd name="connsiteX2" fmla="*/ 1830274 w 2610290"/>
              <a:gd name="connsiteY2" fmla="*/ 85343 h 2696037"/>
              <a:gd name="connsiteX3" fmla="*/ 1843892 w 2610290"/>
              <a:gd name="connsiteY3" fmla="*/ 143515 h 2696037"/>
              <a:gd name="connsiteX4" fmla="*/ 1922342 w 2610290"/>
              <a:gd name="connsiteY4" fmla="*/ 271780 h 2696037"/>
              <a:gd name="connsiteX5" fmla="*/ 2044948 w 2610290"/>
              <a:gd name="connsiteY5" fmla="*/ 284686 h 2696037"/>
              <a:gd name="connsiteX6" fmla="*/ 2087811 w 2610290"/>
              <a:gd name="connsiteY6" fmla="*/ 346599 h 2696037"/>
              <a:gd name="connsiteX7" fmla="*/ 2178298 w 2610290"/>
              <a:gd name="connsiteY7" fmla="*/ 360886 h 2696037"/>
              <a:gd name="connsiteX8" fmla="*/ 2173536 w 2610290"/>
              <a:gd name="connsiteY8" fmla="*/ 537099 h 2696037"/>
              <a:gd name="connsiteX9" fmla="*/ 2211636 w 2610290"/>
              <a:gd name="connsiteY9" fmla="*/ 665686 h 2696037"/>
              <a:gd name="connsiteX10" fmla="*/ 2235448 w 2610290"/>
              <a:gd name="connsiteY10" fmla="*/ 760936 h 2696037"/>
              <a:gd name="connsiteX11" fmla="*/ 2192586 w 2610290"/>
              <a:gd name="connsiteY11" fmla="*/ 860949 h 2696037"/>
              <a:gd name="connsiteX12" fmla="*/ 2225923 w 2610290"/>
              <a:gd name="connsiteY12" fmla="*/ 946674 h 2696037"/>
              <a:gd name="connsiteX13" fmla="*/ 2216398 w 2610290"/>
              <a:gd name="connsiteY13" fmla="*/ 1013349 h 2696037"/>
              <a:gd name="connsiteX14" fmla="*/ 2202894 w 2610290"/>
              <a:gd name="connsiteY14" fmla="*/ 1022352 h 2696037"/>
              <a:gd name="connsiteX15" fmla="*/ 2184777 w 2610290"/>
              <a:gd name="connsiteY15" fmla="*/ 1312226 h 2696037"/>
              <a:gd name="connsiteX16" fmla="*/ 2184777 w 2610290"/>
              <a:gd name="connsiteY16" fmla="*/ 1351559 h 2696037"/>
              <a:gd name="connsiteX17" fmla="*/ 2191929 w 2610290"/>
              <a:gd name="connsiteY17" fmla="*/ 1365862 h 2696037"/>
              <a:gd name="connsiteX18" fmla="*/ 2224110 w 2610290"/>
              <a:gd name="connsiteY18" fmla="*/ 1691255 h 2696037"/>
              <a:gd name="connsiteX19" fmla="*/ 2299201 w 2610290"/>
              <a:gd name="connsiteY19" fmla="*/ 1973738 h 2696037"/>
              <a:gd name="connsiteX20" fmla="*/ 2345685 w 2610290"/>
              <a:gd name="connsiteY20" fmla="*/ 2073859 h 2696037"/>
              <a:gd name="connsiteX21" fmla="*/ 2392170 w 2610290"/>
              <a:gd name="connsiteY21" fmla="*/ 2109616 h 2696037"/>
              <a:gd name="connsiteX22" fmla="*/ 2456533 w 2610290"/>
              <a:gd name="connsiteY22" fmla="*/ 2109616 h 2696037"/>
              <a:gd name="connsiteX23" fmla="*/ 2610290 w 2610290"/>
              <a:gd name="connsiteY23" fmla="*/ 2274100 h 2696037"/>
              <a:gd name="connsiteX24" fmla="*/ 2549503 w 2610290"/>
              <a:gd name="connsiteY24" fmla="*/ 2317009 h 2696037"/>
              <a:gd name="connsiteX25" fmla="*/ 2463685 w 2610290"/>
              <a:gd name="connsiteY25" fmla="*/ 2345615 h 2696037"/>
              <a:gd name="connsiteX26" fmla="*/ 2456533 w 2610290"/>
              <a:gd name="connsiteY26" fmla="*/ 2370645 h 2696037"/>
              <a:gd name="connsiteX27" fmla="*/ 2467261 w 2610290"/>
              <a:gd name="connsiteY27" fmla="*/ 2420705 h 2696037"/>
              <a:gd name="connsiteX28" fmla="*/ 2392170 w 2610290"/>
              <a:gd name="connsiteY28" fmla="*/ 2456463 h 2696037"/>
              <a:gd name="connsiteX29" fmla="*/ 2320655 w 2610290"/>
              <a:gd name="connsiteY29" fmla="*/ 2417130 h 2696037"/>
              <a:gd name="connsiteX30" fmla="*/ 2252716 w 2610290"/>
              <a:gd name="connsiteY30" fmla="*/ 2420705 h 2696037"/>
              <a:gd name="connsiteX31" fmla="*/ 2238413 w 2610290"/>
              <a:gd name="connsiteY31" fmla="*/ 2435008 h 2696037"/>
              <a:gd name="connsiteX32" fmla="*/ 2191929 w 2610290"/>
              <a:gd name="connsiteY32" fmla="*/ 2435008 h 2696037"/>
              <a:gd name="connsiteX33" fmla="*/ 2177625 w 2610290"/>
              <a:gd name="connsiteY33" fmla="*/ 2456463 h 2696037"/>
              <a:gd name="connsiteX34" fmla="*/ 2131141 w 2610290"/>
              <a:gd name="connsiteY34" fmla="*/ 2492220 h 2696037"/>
              <a:gd name="connsiteX35" fmla="*/ 2113262 w 2610290"/>
              <a:gd name="connsiteY35" fmla="*/ 2456463 h 2696037"/>
              <a:gd name="connsiteX36" fmla="*/ 2113262 w 2610290"/>
              <a:gd name="connsiteY36" fmla="*/ 2435008 h 2696037"/>
              <a:gd name="connsiteX37" fmla="*/ 2084656 w 2610290"/>
              <a:gd name="connsiteY37" fmla="*/ 2420705 h 2696037"/>
              <a:gd name="connsiteX38" fmla="*/ 2056050 w 2610290"/>
              <a:gd name="connsiteY38" fmla="*/ 2435008 h 2696037"/>
              <a:gd name="connsiteX39" fmla="*/ 2045323 w 2610290"/>
              <a:gd name="connsiteY39" fmla="*/ 2460038 h 2696037"/>
              <a:gd name="connsiteX40" fmla="*/ 2005990 w 2610290"/>
              <a:gd name="connsiteY40" fmla="*/ 2460038 h 2696037"/>
              <a:gd name="connsiteX41" fmla="*/ 1923748 w 2610290"/>
              <a:gd name="connsiteY41" fmla="*/ 2524402 h 2696037"/>
              <a:gd name="connsiteX42" fmla="*/ 1859385 w 2610290"/>
              <a:gd name="connsiteY42" fmla="*/ 2535129 h 2696037"/>
              <a:gd name="connsiteX43" fmla="*/ 1784294 w 2610290"/>
              <a:gd name="connsiteY43" fmla="*/ 2592341 h 2696037"/>
              <a:gd name="connsiteX44" fmla="*/ 1784294 w 2610290"/>
              <a:gd name="connsiteY44" fmla="*/ 2645977 h 2696037"/>
              <a:gd name="connsiteX45" fmla="*/ 1737809 w 2610290"/>
              <a:gd name="connsiteY45" fmla="*/ 2645977 h 2696037"/>
              <a:gd name="connsiteX46" fmla="*/ 1651992 w 2610290"/>
              <a:gd name="connsiteY46" fmla="*/ 2696037 h 2696037"/>
              <a:gd name="connsiteX47" fmla="*/ 1609083 w 2610290"/>
              <a:gd name="connsiteY47" fmla="*/ 2696037 h 2696037"/>
              <a:gd name="connsiteX48" fmla="*/ 1555447 w 2610290"/>
              <a:gd name="connsiteY48" fmla="*/ 2638825 h 2696037"/>
              <a:gd name="connsiteX49" fmla="*/ 1569750 w 2610290"/>
              <a:gd name="connsiteY49" fmla="*/ 2588765 h 2696037"/>
              <a:gd name="connsiteX50" fmla="*/ 1544719 w 2610290"/>
              <a:gd name="connsiteY50" fmla="*/ 2560159 h 2696037"/>
              <a:gd name="connsiteX51" fmla="*/ 1569750 w 2610290"/>
              <a:gd name="connsiteY51" fmla="*/ 2538705 h 2696037"/>
              <a:gd name="connsiteX52" fmla="*/ 1569750 w 2610290"/>
              <a:gd name="connsiteY52" fmla="*/ 2510099 h 2696037"/>
              <a:gd name="connsiteX53" fmla="*/ 1591204 w 2610290"/>
              <a:gd name="connsiteY53" fmla="*/ 2460038 h 2696037"/>
              <a:gd name="connsiteX54" fmla="*/ 1616234 w 2610290"/>
              <a:gd name="connsiteY54" fmla="*/ 2467190 h 2696037"/>
              <a:gd name="connsiteX55" fmla="*/ 1630537 w 2610290"/>
              <a:gd name="connsiteY55" fmla="*/ 2438584 h 2696037"/>
              <a:gd name="connsiteX56" fmla="*/ 1616234 w 2610290"/>
              <a:gd name="connsiteY56" fmla="*/ 2367069 h 2696037"/>
              <a:gd name="connsiteX57" fmla="*/ 1598356 w 2610290"/>
              <a:gd name="connsiteY57" fmla="*/ 2338463 h 2696037"/>
              <a:gd name="connsiteX58" fmla="*/ 1601931 w 2610290"/>
              <a:gd name="connsiteY58" fmla="*/ 2309857 h 2696037"/>
              <a:gd name="connsiteX59" fmla="*/ 1473205 w 2610290"/>
              <a:gd name="connsiteY59" fmla="*/ 2317009 h 2696037"/>
              <a:gd name="connsiteX60" fmla="*/ 1433872 w 2610290"/>
              <a:gd name="connsiteY60" fmla="*/ 2277676 h 2696037"/>
              <a:gd name="connsiteX61" fmla="*/ 1458902 w 2610290"/>
              <a:gd name="connsiteY61" fmla="*/ 2170404 h 2696037"/>
              <a:gd name="connsiteX62" fmla="*/ 1408841 w 2610290"/>
              <a:gd name="connsiteY62" fmla="*/ 2170404 h 2696037"/>
              <a:gd name="connsiteX63" fmla="*/ 1358781 w 2610290"/>
              <a:gd name="connsiteY63" fmla="*/ 2209737 h 2696037"/>
              <a:gd name="connsiteX64" fmla="*/ 1355205 w 2610290"/>
              <a:gd name="connsiteY64" fmla="*/ 2274100 h 2696037"/>
              <a:gd name="connsiteX65" fmla="*/ 1301569 w 2610290"/>
              <a:gd name="connsiteY65" fmla="*/ 2259797 h 2696037"/>
              <a:gd name="connsiteX66" fmla="*/ 1258660 w 2610290"/>
              <a:gd name="connsiteY66" fmla="*/ 2288403 h 2696037"/>
              <a:gd name="connsiteX67" fmla="*/ 1244357 w 2610290"/>
              <a:gd name="connsiteY67" fmla="*/ 2331312 h 2696037"/>
              <a:gd name="connsiteX68" fmla="*/ 1215751 w 2610290"/>
              <a:gd name="connsiteY68" fmla="*/ 2309857 h 2696037"/>
              <a:gd name="connsiteX69" fmla="*/ 1190721 w 2610290"/>
              <a:gd name="connsiteY69" fmla="*/ 2309857 h 2696037"/>
              <a:gd name="connsiteX70" fmla="*/ 1154964 w 2610290"/>
              <a:gd name="connsiteY70" fmla="*/ 2345615 h 2696037"/>
              <a:gd name="connsiteX71" fmla="*/ 1097752 w 2610290"/>
              <a:gd name="connsiteY71" fmla="*/ 2345615 h 2696037"/>
              <a:gd name="connsiteX72" fmla="*/ 1097752 w 2610290"/>
              <a:gd name="connsiteY72" fmla="*/ 2327736 h 2696037"/>
              <a:gd name="connsiteX73" fmla="*/ 1054843 w 2610290"/>
              <a:gd name="connsiteY73" fmla="*/ 2299130 h 2696037"/>
              <a:gd name="connsiteX74" fmla="*/ 1004783 w 2610290"/>
              <a:gd name="connsiteY74" fmla="*/ 2313433 h 2696037"/>
              <a:gd name="connsiteX75" fmla="*/ 1004783 w 2610290"/>
              <a:gd name="connsiteY75" fmla="*/ 2356342 h 2696037"/>
              <a:gd name="connsiteX76" fmla="*/ 958298 w 2610290"/>
              <a:gd name="connsiteY76" fmla="*/ 2334888 h 2696037"/>
              <a:gd name="connsiteX77" fmla="*/ 940420 w 2610290"/>
              <a:gd name="connsiteY77" fmla="*/ 2302706 h 2696037"/>
              <a:gd name="connsiteX78" fmla="*/ 893935 w 2610290"/>
              <a:gd name="connsiteY78" fmla="*/ 2288403 h 2696037"/>
              <a:gd name="connsiteX79" fmla="*/ 879632 w 2610290"/>
              <a:gd name="connsiteY79" fmla="*/ 2252646 h 2696037"/>
              <a:gd name="connsiteX80" fmla="*/ 822420 w 2610290"/>
              <a:gd name="connsiteY80" fmla="*/ 2249070 h 2696037"/>
              <a:gd name="connsiteX81" fmla="*/ 815269 w 2610290"/>
              <a:gd name="connsiteY81" fmla="*/ 2213312 h 2696037"/>
              <a:gd name="connsiteX82" fmla="*/ 740178 w 2610290"/>
              <a:gd name="connsiteY82" fmla="*/ 2209737 h 2696037"/>
              <a:gd name="connsiteX83" fmla="*/ 697269 w 2610290"/>
              <a:gd name="connsiteY83" fmla="*/ 2238343 h 2696037"/>
              <a:gd name="connsiteX84" fmla="*/ 682966 w 2610290"/>
              <a:gd name="connsiteY84" fmla="*/ 2284827 h 2696037"/>
              <a:gd name="connsiteX85" fmla="*/ 611451 w 2610290"/>
              <a:gd name="connsiteY85" fmla="*/ 2281251 h 2696037"/>
              <a:gd name="connsiteX86" fmla="*/ 529209 w 2610290"/>
              <a:gd name="connsiteY86" fmla="*/ 2295554 h 2696037"/>
              <a:gd name="connsiteX87" fmla="*/ 493452 w 2610290"/>
              <a:gd name="connsiteY87" fmla="*/ 2281251 h 2696037"/>
              <a:gd name="connsiteX88" fmla="*/ 350423 w 2610290"/>
              <a:gd name="connsiteY88" fmla="*/ 2284827 h 2696037"/>
              <a:gd name="connsiteX89" fmla="*/ 343271 w 2610290"/>
              <a:gd name="connsiteY89" fmla="*/ 2259797 h 2696037"/>
              <a:gd name="connsiteX90" fmla="*/ 296786 w 2610290"/>
              <a:gd name="connsiteY90" fmla="*/ 2241918 h 2696037"/>
              <a:gd name="connsiteX91" fmla="*/ 239575 w 2610290"/>
              <a:gd name="connsiteY91" fmla="*/ 2249070 h 2696037"/>
              <a:gd name="connsiteX92" fmla="*/ 232423 w 2610290"/>
              <a:gd name="connsiteY92" fmla="*/ 2317009 h 2696037"/>
              <a:gd name="connsiteX93" fmla="*/ 196666 w 2610290"/>
              <a:gd name="connsiteY93" fmla="*/ 2288403 h 2696037"/>
              <a:gd name="connsiteX94" fmla="*/ 107272 w 2610290"/>
              <a:gd name="connsiteY94" fmla="*/ 2306282 h 2696037"/>
              <a:gd name="connsiteX95" fmla="*/ 121575 w 2610290"/>
              <a:gd name="connsiteY95" fmla="*/ 2213312 h 2696037"/>
              <a:gd name="connsiteX96" fmla="*/ 121575 w 2610290"/>
              <a:gd name="connsiteY96" fmla="*/ 2077434 h 2696037"/>
              <a:gd name="connsiteX97" fmla="*/ 82242 w 2610290"/>
              <a:gd name="connsiteY97" fmla="*/ 2009495 h 2696037"/>
              <a:gd name="connsiteX98" fmla="*/ 14303 w 2610290"/>
              <a:gd name="connsiteY98" fmla="*/ 2023798 h 2696037"/>
              <a:gd name="connsiteX99" fmla="*/ 0 w 2610290"/>
              <a:gd name="connsiteY99" fmla="*/ 1963011 h 2696037"/>
              <a:gd name="connsiteX100" fmla="*/ 46485 w 2610290"/>
              <a:gd name="connsiteY100" fmla="*/ 1912950 h 2696037"/>
              <a:gd name="connsiteX101" fmla="*/ 100121 w 2610290"/>
              <a:gd name="connsiteY101" fmla="*/ 1891496 h 2696037"/>
              <a:gd name="connsiteX102" fmla="*/ 114424 w 2610290"/>
              <a:gd name="connsiteY102" fmla="*/ 1859314 h 2696037"/>
              <a:gd name="connsiteX103" fmla="*/ 128727 w 2610290"/>
              <a:gd name="connsiteY103" fmla="*/ 1848587 h 2696037"/>
              <a:gd name="connsiteX104" fmla="*/ 153757 w 2610290"/>
              <a:gd name="connsiteY104" fmla="*/ 1816405 h 2696037"/>
              <a:gd name="connsiteX105" fmla="*/ 200241 w 2610290"/>
              <a:gd name="connsiteY105" fmla="*/ 1716285 h 2696037"/>
              <a:gd name="connsiteX106" fmla="*/ 282483 w 2610290"/>
              <a:gd name="connsiteY106" fmla="*/ 1662649 h 2696037"/>
              <a:gd name="connsiteX107" fmla="*/ 353998 w 2610290"/>
              <a:gd name="connsiteY107" fmla="*/ 1719861 h 2696037"/>
              <a:gd name="connsiteX108" fmla="*/ 414786 w 2610290"/>
              <a:gd name="connsiteY108" fmla="*/ 1701982 h 2696037"/>
              <a:gd name="connsiteX109" fmla="*/ 482725 w 2610290"/>
              <a:gd name="connsiteY109" fmla="*/ 1634043 h 2696037"/>
              <a:gd name="connsiteX110" fmla="*/ 543512 w 2610290"/>
              <a:gd name="connsiteY110" fmla="*/ 1644770 h 2696037"/>
              <a:gd name="connsiteX111" fmla="*/ 568543 w 2610290"/>
              <a:gd name="connsiteY111" fmla="*/ 1598285 h 2696037"/>
              <a:gd name="connsiteX112" fmla="*/ 650785 w 2610290"/>
              <a:gd name="connsiteY112" fmla="*/ 1315802 h 2696037"/>
              <a:gd name="connsiteX113" fmla="*/ 657936 w 2610290"/>
              <a:gd name="connsiteY113" fmla="*/ 1072652 h 2696037"/>
              <a:gd name="connsiteX114" fmla="*/ 618603 w 2610290"/>
              <a:gd name="connsiteY114" fmla="*/ 1022591 h 2696037"/>
              <a:gd name="connsiteX115" fmla="*/ 547088 w 2610290"/>
              <a:gd name="connsiteY115" fmla="*/ 986834 h 2696037"/>
              <a:gd name="connsiteX116" fmla="*/ 561391 w 2610290"/>
              <a:gd name="connsiteY116" fmla="*/ 954652 h 2696037"/>
              <a:gd name="connsiteX117" fmla="*/ 632906 w 2610290"/>
              <a:gd name="connsiteY117" fmla="*/ 976107 h 2696037"/>
              <a:gd name="connsiteX118" fmla="*/ 675815 w 2610290"/>
              <a:gd name="connsiteY118" fmla="*/ 940349 h 2696037"/>
              <a:gd name="connsiteX119" fmla="*/ 686542 w 2610290"/>
              <a:gd name="connsiteY119" fmla="*/ 868835 h 2696037"/>
              <a:gd name="connsiteX120" fmla="*/ 665088 w 2610290"/>
              <a:gd name="connsiteY120" fmla="*/ 793744 h 2696037"/>
              <a:gd name="connsiteX121" fmla="*/ 679391 w 2610290"/>
              <a:gd name="connsiteY121" fmla="*/ 725805 h 2696037"/>
              <a:gd name="connsiteX122" fmla="*/ 775935 w 2610290"/>
              <a:gd name="connsiteY122" fmla="*/ 790168 h 2696037"/>
              <a:gd name="connsiteX123" fmla="*/ 783087 w 2610290"/>
              <a:gd name="connsiteY123" fmla="*/ 833077 h 2696037"/>
              <a:gd name="connsiteX124" fmla="*/ 854602 w 2610290"/>
              <a:gd name="connsiteY124" fmla="*/ 872410 h 2696037"/>
              <a:gd name="connsiteX125" fmla="*/ 897511 w 2610290"/>
              <a:gd name="connsiteY125" fmla="*/ 875986 h 2696037"/>
              <a:gd name="connsiteX126" fmla="*/ 929692 w 2610290"/>
              <a:gd name="connsiteY126" fmla="*/ 836653 h 2696037"/>
              <a:gd name="connsiteX127" fmla="*/ 933268 w 2610290"/>
              <a:gd name="connsiteY127" fmla="*/ 800896 h 2696037"/>
              <a:gd name="connsiteX128" fmla="*/ 1008359 w 2610290"/>
              <a:gd name="connsiteY128" fmla="*/ 790168 h 2696037"/>
              <a:gd name="connsiteX129" fmla="*/ 1087025 w 2610290"/>
              <a:gd name="connsiteY129" fmla="*/ 825926 h 2696037"/>
              <a:gd name="connsiteX130" fmla="*/ 1122782 w 2610290"/>
              <a:gd name="connsiteY130" fmla="*/ 893865 h 2696037"/>
              <a:gd name="connsiteX131" fmla="*/ 1097752 w 2610290"/>
              <a:gd name="connsiteY131" fmla="*/ 976107 h 2696037"/>
              <a:gd name="connsiteX132" fmla="*/ 1108479 w 2610290"/>
              <a:gd name="connsiteY132" fmla="*/ 1065500 h 2696037"/>
              <a:gd name="connsiteX133" fmla="*/ 1151388 w 2610290"/>
              <a:gd name="connsiteY133" fmla="*/ 1362287 h 2696037"/>
              <a:gd name="connsiteX134" fmla="*/ 1197873 w 2610290"/>
              <a:gd name="connsiteY134" fmla="*/ 1512468 h 2696037"/>
              <a:gd name="connsiteX135" fmla="*/ 1258660 w 2610290"/>
              <a:gd name="connsiteY135" fmla="*/ 1551801 h 2696037"/>
              <a:gd name="connsiteX136" fmla="*/ 1365933 w 2610290"/>
              <a:gd name="connsiteY136" fmla="*/ 1523195 h 2696037"/>
              <a:gd name="connsiteX137" fmla="*/ 1448175 w 2610290"/>
              <a:gd name="connsiteY137" fmla="*/ 1419498 h 2696037"/>
              <a:gd name="connsiteX138" fmla="*/ 1448175 w 2610290"/>
              <a:gd name="connsiteY138" fmla="*/ 1351559 h 2696037"/>
              <a:gd name="connsiteX139" fmla="*/ 1426720 w 2610290"/>
              <a:gd name="connsiteY139" fmla="*/ 1322954 h 2696037"/>
              <a:gd name="connsiteX140" fmla="*/ 1437447 w 2610290"/>
              <a:gd name="connsiteY140" fmla="*/ 1305075 h 2696037"/>
              <a:gd name="connsiteX141" fmla="*/ 1437447 w 2610290"/>
              <a:gd name="connsiteY141" fmla="*/ 1258590 h 2696037"/>
              <a:gd name="connsiteX142" fmla="*/ 1476781 w 2610290"/>
              <a:gd name="connsiteY142" fmla="*/ 1208530 h 2696037"/>
              <a:gd name="connsiteX143" fmla="*/ 1530417 w 2610290"/>
              <a:gd name="connsiteY143" fmla="*/ 1233560 h 2696037"/>
              <a:gd name="connsiteX144" fmla="*/ 1551871 w 2610290"/>
              <a:gd name="connsiteY144" fmla="*/ 1240712 h 2696037"/>
              <a:gd name="connsiteX145" fmla="*/ 1598356 w 2610290"/>
              <a:gd name="connsiteY145" fmla="*/ 1305075 h 2696037"/>
              <a:gd name="connsiteX146" fmla="*/ 1584053 w 2610290"/>
              <a:gd name="connsiteY146" fmla="*/ 1351559 h 2696037"/>
              <a:gd name="connsiteX147" fmla="*/ 1702052 w 2610290"/>
              <a:gd name="connsiteY147" fmla="*/ 1390893 h 2696037"/>
              <a:gd name="connsiteX148" fmla="*/ 1752113 w 2610290"/>
              <a:gd name="connsiteY148" fmla="*/ 1455256 h 2696037"/>
              <a:gd name="connsiteX149" fmla="*/ 1812900 w 2610290"/>
              <a:gd name="connsiteY149" fmla="*/ 1476710 h 2696037"/>
              <a:gd name="connsiteX150" fmla="*/ 1884415 w 2610290"/>
              <a:gd name="connsiteY150" fmla="*/ 1444529 h 2696037"/>
              <a:gd name="connsiteX151" fmla="*/ 1938051 w 2610290"/>
              <a:gd name="connsiteY151" fmla="*/ 1330105 h 2696037"/>
              <a:gd name="connsiteX152" fmla="*/ 1973808 w 2610290"/>
              <a:gd name="connsiteY152" fmla="*/ 1194227 h 2696037"/>
              <a:gd name="connsiteX153" fmla="*/ 1980080 w 2610290"/>
              <a:gd name="connsiteY153" fmla="*/ 1056245 h 2696037"/>
              <a:gd name="connsiteX154" fmla="*/ 1935411 w 2610290"/>
              <a:gd name="connsiteY154" fmla="*/ 984774 h 2696037"/>
              <a:gd name="connsiteX155" fmla="*/ 1968748 w 2610290"/>
              <a:gd name="connsiteY155" fmla="*/ 927624 h 2696037"/>
              <a:gd name="connsiteX156" fmla="*/ 1968748 w 2610290"/>
              <a:gd name="connsiteY156" fmla="*/ 832374 h 2696037"/>
              <a:gd name="connsiteX157" fmla="*/ 1978273 w 2610290"/>
              <a:gd name="connsiteY157" fmla="*/ 813324 h 2696037"/>
              <a:gd name="connsiteX158" fmla="*/ 1968748 w 2610290"/>
              <a:gd name="connsiteY158" fmla="*/ 775224 h 2696037"/>
              <a:gd name="connsiteX159" fmla="*/ 1944936 w 2610290"/>
              <a:gd name="connsiteY159" fmla="*/ 718074 h 2696037"/>
              <a:gd name="connsiteX160" fmla="*/ 1928028 w 2610290"/>
              <a:gd name="connsiteY160" fmla="*/ 548997 h 2696037"/>
              <a:gd name="connsiteX161" fmla="*/ 1888021 w 2610290"/>
              <a:gd name="connsiteY161" fmla="*/ 509350 h 2696037"/>
              <a:gd name="connsiteX162" fmla="*/ 1814031 w 2610290"/>
              <a:gd name="connsiteY162" fmla="*/ 462398 h 2696037"/>
              <a:gd name="connsiteX163" fmla="*/ 1685677 w 2610290"/>
              <a:gd name="connsiteY163" fmla="*/ 447656 h 2696037"/>
              <a:gd name="connsiteX164" fmla="*/ 1659298 w 2610290"/>
              <a:gd name="connsiteY164" fmla="*/ 471856 h 2696037"/>
              <a:gd name="connsiteX165" fmla="*/ 1705103 w 2610290"/>
              <a:gd name="connsiteY165" fmla="*/ 531414 h 2696037"/>
              <a:gd name="connsiteX166" fmla="*/ 1698128 w 2610290"/>
              <a:gd name="connsiteY166" fmla="*/ 586395 h 2696037"/>
              <a:gd name="connsiteX167" fmla="*/ 1666159 w 2610290"/>
              <a:gd name="connsiteY167" fmla="*/ 633389 h 2696037"/>
              <a:gd name="connsiteX168" fmla="*/ 1673177 w 2610290"/>
              <a:gd name="connsiteY168" fmla="*/ 684366 h 2696037"/>
              <a:gd name="connsiteX169" fmla="*/ 1658590 w 2610290"/>
              <a:gd name="connsiteY169" fmla="*/ 702165 h 2696037"/>
              <a:gd name="connsiteX170" fmla="*/ 1610011 w 2610290"/>
              <a:gd name="connsiteY170" fmla="*/ 706982 h 2696037"/>
              <a:gd name="connsiteX171" fmla="*/ 1566845 w 2610290"/>
              <a:gd name="connsiteY171" fmla="*/ 746584 h 2696037"/>
              <a:gd name="connsiteX172" fmla="*/ 1560067 w 2610290"/>
              <a:gd name="connsiteY172" fmla="*/ 796966 h 2696037"/>
              <a:gd name="connsiteX173" fmla="*/ 1539298 w 2610290"/>
              <a:gd name="connsiteY173" fmla="*/ 851353 h 2696037"/>
              <a:gd name="connsiteX174" fmla="*/ 1494129 w 2610290"/>
              <a:gd name="connsiteY174" fmla="*/ 883958 h 2696037"/>
              <a:gd name="connsiteX175" fmla="*/ 1504358 w 2610290"/>
              <a:gd name="connsiteY175" fmla="*/ 967320 h 2696037"/>
              <a:gd name="connsiteX176" fmla="*/ 1443789 w 2610290"/>
              <a:gd name="connsiteY176" fmla="*/ 983138 h 2696037"/>
              <a:gd name="connsiteX177" fmla="*/ 1386984 w 2610290"/>
              <a:gd name="connsiteY177" fmla="*/ 911589 h 2696037"/>
              <a:gd name="connsiteX178" fmla="*/ 1376181 w 2610290"/>
              <a:gd name="connsiteY178" fmla="*/ 895001 h 2696037"/>
              <a:gd name="connsiteX179" fmla="*/ 1342982 w 2610290"/>
              <a:gd name="connsiteY179" fmla="*/ 863626 h 2696037"/>
              <a:gd name="connsiteX180" fmla="*/ 1291764 w 2610290"/>
              <a:gd name="connsiteY180" fmla="*/ 769286 h 2696037"/>
              <a:gd name="connsiteX181" fmla="*/ 1257158 w 2610290"/>
              <a:gd name="connsiteY181" fmla="*/ 717120 h 2696037"/>
              <a:gd name="connsiteX182" fmla="*/ 1253747 w 2610290"/>
              <a:gd name="connsiteY182" fmla="*/ 689332 h 2696037"/>
              <a:gd name="connsiteX183" fmla="*/ 1198724 w 2610290"/>
              <a:gd name="connsiteY183" fmla="*/ 576400 h 2696037"/>
              <a:gd name="connsiteX184" fmla="*/ 1153075 w 2610290"/>
              <a:gd name="connsiteY184" fmla="*/ 406287 h 2696037"/>
              <a:gd name="connsiteX185" fmla="*/ 1108281 w 2610290"/>
              <a:gd name="connsiteY185" fmla="*/ 376716 h 2696037"/>
              <a:gd name="connsiteX186" fmla="*/ 1107665 w 2610290"/>
              <a:gd name="connsiteY186" fmla="*/ 337532 h 2696037"/>
              <a:gd name="connsiteX187" fmla="*/ 1197430 w 2610290"/>
              <a:gd name="connsiteY187" fmla="*/ 339095 h 2696037"/>
              <a:gd name="connsiteX188" fmla="*/ 1262003 w 2610290"/>
              <a:gd name="connsiteY188" fmla="*/ 337270 h 2696037"/>
              <a:gd name="connsiteX189" fmla="*/ 1340548 w 2610290"/>
              <a:gd name="connsiteY189" fmla="*/ 278462 h 2696037"/>
              <a:gd name="connsiteX190" fmla="*/ 1391921 w 2610290"/>
              <a:gd name="connsiteY190" fmla="*/ 262248 h 2696037"/>
              <a:gd name="connsiteX191" fmla="*/ 1467099 w 2610290"/>
              <a:gd name="connsiteY191" fmla="*/ 281610 h 2696037"/>
              <a:gd name="connsiteX192" fmla="*/ 1522475 w 2610290"/>
              <a:gd name="connsiteY192" fmla="*/ 279389 h 2696037"/>
              <a:gd name="connsiteX193" fmla="*/ 1562869 w 2610290"/>
              <a:gd name="connsiteY193" fmla="*/ 304163 h 2696037"/>
              <a:gd name="connsiteX194" fmla="*/ 1653624 w 2610290"/>
              <a:gd name="connsiteY194" fmla="*/ 282735 h 2696037"/>
              <a:gd name="connsiteX195" fmla="*/ 1712785 w 2610290"/>
              <a:gd name="connsiteY195" fmla="*/ 246126 h 2696037"/>
              <a:gd name="connsiteX196" fmla="*/ 1752939 w 2610290"/>
              <a:gd name="connsiteY196" fmla="*/ 169540 h 2696037"/>
              <a:gd name="connsiteX197" fmla="*/ 1769902 w 2610290"/>
              <a:gd name="connsiteY197" fmla="*/ 96563 h 269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2610290" h="2696037">
                <a:moveTo>
                  <a:pt x="1774063" y="0"/>
                </a:moveTo>
                <a:lnTo>
                  <a:pt x="1803873" y="56565"/>
                </a:lnTo>
                <a:lnTo>
                  <a:pt x="1830274" y="85343"/>
                </a:lnTo>
                <a:lnTo>
                  <a:pt x="1843892" y="143515"/>
                </a:lnTo>
                <a:lnTo>
                  <a:pt x="1922342" y="271780"/>
                </a:lnTo>
                <a:lnTo>
                  <a:pt x="2044948" y="284686"/>
                </a:lnTo>
                <a:lnTo>
                  <a:pt x="2087811" y="346599"/>
                </a:lnTo>
                <a:lnTo>
                  <a:pt x="2178298" y="360886"/>
                </a:lnTo>
                <a:lnTo>
                  <a:pt x="2173536" y="537099"/>
                </a:lnTo>
                <a:lnTo>
                  <a:pt x="2211636" y="665686"/>
                </a:lnTo>
                <a:lnTo>
                  <a:pt x="2235448" y="760936"/>
                </a:lnTo>
                <a:lnTo>
                  <a:pt x="2192586" y="860949"/>
                </a:lnTo>
                <a:lnTo>
                  <a:pt x="2225923" y="946674"/>
                </a:lnTo>
                <a:lnTo>
                  <a:pt x="2216398" y="1013349"/>
                </a:lnTo>
                <a:lnTo>
                  <a:pt x="2202894" y="1022352"/>
                </a:lnTo>
                <a:lnTo>
                  <a:pt x="2184777" y="1312226"/>
                </a:lnTo>
                <a:lnTo>
                  <a:pt x="2184777" y="1351559"/>
                </a:lnTo>
                <a:lnTo>
                  <a:pt x="2191929" y="1365862"/>
                </a:lnTo>
                <a:lnTo>
                  <a:pt x="2224110" y="1691255"/>
                </a:lnTo>
                <a:lnTo>
                  <a:pt x="2299201" y="1973738"/>
                </a:lnTo>
                <a:lnTo>
                  <a:pt x="2345685" y="2073859"/>
                </a:lnTo>
                <a:lnTo>
                  <a:pt x="2392170" y="2109616"/>
                </a:lnTo>
                <a:lnTo>
                  <a:pt x="2456533" y="2109616"/>
                </a:lnTo>
                <a:lnTo>
                  <a:pt x="2610290" y="2274100"/>
                </a:lnTo>
                <a:lnTo>
                  <a:pt x="2549503" y="2317009"/>
                </a:lnTo>
                <a:lnTo>
                  <a:pt x="2463685" y="2345615"/>
                </a:lnTo>
                <a:lnTo>
                  <a:pt x="2456533" y="2370645"/>
                </a:lnTo>
                <a:lnTo>
                  <a:pt x="2467261" y="2420705"/>
                </a:lnTo>
                <a:lnTo>
                  <a:pt x="2392170" y="2456463"/>
                </a:lnTo>
                <a:lnTo>
                  <a:pt x="2320655" y="2417130"/>
                </a:lnTo>
                <a:lnTo>
                  <a:pt x="2252716" y="2420705"/>
                </a:lnTo>
                <a:lnTo>
                  <a:pt x="2238413" y="2435008"/>
                </a:lnTo>
                <a:lnTo>
                  <a:pt x="2191929" y="2435008"/>
                </a:lnTo>
                <a:lnTo>
                  <a:pt x="2177625" y="2456463"/>
                </a:lnTo>
                <a:lnTo>
                  <a:pt x="2131141" y="2492220"/>
                </a:lnTo>
                <a:lnTo>
                  <a:pt x="2113262" y="2456463"/>
                </a:lnTo>
                <a:lnTo>
                  <a:pt x="2113262" y="2435008"/>
                </a:lnTo>
                <a:lnTo>
                  <a:pt x="2084656" y="2420705"/>
                </a:lnTo>
                <a:lnTo>
                  <a:pt x="2056050" y="2435008"/>
                </a:lnTo>
                <a:lnTo>
                  <a:pt x="2045323" y="2460038"/>
                </a:lnTo>
                <a:lnTo>
                  <a:pt x="2005990" y="2460038"/>
                </a:lnTo>
                <a:lnTo>
                  <a:pt x="1923748" y="2524402"/>
                </a:lnTo>
                <a:lnTo>
                  <a:pt x="1859385" y="2535129"/>
                </a:lnTo>
                <a:lnTo>
                  <a:pt x="1784294" y="2592341"/>
                </a:lnTo>
                <a:lnTo>
                  <a:pt x="1784294" y="2645977"/>
                </a:lnTo>
                <a:lnTo>
                  <a:pt x="1737809" y="2645977"/>
                </a:lnTo>
                <a:lnTo>
                  <a:pt x="1651992" y="2696037"/>
                </a:lnTo>
                <a:lnTo>
                  <a:pt x="1609083" y="2696037"/>
                </a:lnTo>
                <a:lnTo>
                  <a:pt x="1555447" y="2638825"/>
                </a:lnTo>
                <a:lnTo>
                  <a:pt x="1569750" y="2588765"/>
                </a:lnTo>
                <a:lnTo>
                  <a:pt x="1544719" y="2560159"/>
                </a:lnTo>
                <a:lnTo>
                  <a:pt x="1569750" y="2538705"/>
                </a:lnTo>
                <a:lnTo>
                  <a:pt x="1569750" y="2510099"/>
                </a:lnTo>
                <a:lnTo>
                  <a:pt x="1591204" y="2460038"/>
                </a:lnTo>
                <a:lnTo>
                  <a:pt x="1616234" y="2467190"/>
                </a:lnTo>
                <a:lnTo>
                  <a:pt x="1630537" y="2438584"/>
                </a:lnTo>
                <a:lnTo>
                  <a:pt x="1616234" y="2367069"/>
                </a:lnTo>
                <a:lnTo>
                  <a:pt x="1598356" y="2338463"/>
                </a:lnTo>
                <a:lnTo>
                  <a:pt x="1601931" y="2309857"/>
                </a:lnTo>
                <a:lnTo>
                  <a:pt x="1473205" y="2317009"/>
                </a:lnTo>
                <a:lnTo>
                  <a:pt x="1433872" y="2277676"/>
                </a:lnTo>
                <a:lnTo>
                  <a:pt x="1458902" y="2170404"/>
                </a:lnTo>
                <a:lnTo>
                  <a:pt x="1408841" y="2170404"/>
                </a:lnTo>
                <a:lnTo>
                  <a:pt x="1358781" y="2209737"/>
                </a:lnTo>
                <a:lnTo>
                  <a:pt x="1355205" y="2274100"/>
                </a:lnTo>
                <a:lnTo>
                  <a:pt x="1301569" y="2259797"/>
                </a:lnTo>
                <a:lnTo>
                  <a:pt x="1258660" y="2288403"/>
                </a:lnTo>
                <a:lnTo>
                  <a:pt x="1244357" y="2331312"/>
                </a:lnTo>
                <a:lnTo>
                  <a:pt x="1215751" y="2309857"/>
                </a:lnTo>
                <a:lnTo>
                  <a:pt x="1190721" y="2309857"/>
                </a:lnTo>
                <a:lnTo>
                  <a:pt x="1154964" y="2345615"/>
                </a:lnTo>
                <a:lnTo>
                  <a:pt x="1097752" y="2345615"/>
                </a:lnTo>
                <a:lnTo>
                  <a:pt x="1097752" y="2327736"/>
                </a:lnTo>
                <a:lnTo>
                  <a:pt x="1054843" y="2299130"/>
                </a:lnTo>
                <a:lnTo>
                  <a:pt x="1004783" y="2313433"/>
                </a:lnTo>
                <a:lnTo>
                  <a:pt x="1004783" y="2356342"/>
                </a:lnTo>
                <a:lnTo>
                  <a:pt x="958298" y="2334888"/>
                </a:lnTo>
                <a:lnTo>
                  <a:pt x="940420" y="2302706"/>
                </a:lnTo>
                <a:lnTo>
                  <a:pt x="893935" y="2288403"/>
                </a:lnTo>
                <a:lnTo>
                  <a:pt x="879632" y="2252646"/>
                </a:lnTo>
                <a:lnTo>
                  <a:pt x="822420" y="2249070"/>
                </a:lnTo>
                <a:lnTo>
                  <a:pt x="815269" y="2213312"/>
                </a:lnTo>
                <a:lnTo>
                  <a:pt x="740178" y="2209737"/>
                </a:lnTo>
                <a:lnTo>
                  <a:pt x="697269" y="2238343"/>
                </a:lnTo>
                <a:lnTo>
                  <a:pt x="682966" y="2284827"/>
                </a:lnTo>
                <a:lnTo>
                  <a:pt x="611451" y="2281251"/>
                </a:lnTo>
                <a:lnTo>
                  <a:pt x="529209" y="2295554"/>
                </a:lnTo>
                <a:lnTo>
                  <a:pt x="493452" y="2281251"/>
                </a:lnTo>
                <a:lnTo>
                  <a:pt x="350423" y="2284827"/>
                </a:lnTo>
                <a:lnTo>
                  <a:pt x="343271" y="2259797"/>
                </a:lnTo>
                <a:lnTo>
                  <a:pt x="296786" y="2241918"/>
                </a:lnTo>
                <a:lnTo>
                  <a:pt x="239575" y="2249070"/>
                </a:lnTo>
                <a:lnTo>
                  <a:pt x="232423" y="2317009"/>
                </a:lnTo>
                <a:lnTo>
                  <a:pt x="196666" y="2288403"/>
                </a:lnTo>
                <a:lnTo>
                  <a:pt x="107272" y="2306282"/>
                </a:lnTo>
                <a:lnTo>
                  <a:pt x="121575" y="2213312"/>
                </a:lnTo>
                <a:lnTo>
                  <a:pt x="121575" y="2077434"/>
                </a:lnTo>
                <a:lnTo>
                  <a:pt x="82242" y="2009495"/>
                </a:lnTo>
                <a:lnTo>
                  <a:pt x="14303" y="2023798"/>
                </a:lnTo>
                <a:lnTo>
                  <a:pt x="0" y="1963011"/>
                </a:lnTo>
                <a:lnTo>
                  <a:pt x="46485" y="1912950"/>
                </a:lnTo>
                <a:lnTo>
                  <a:pt x="100121" y="1891496"/>
                </a:lnTo>
                <a:lnTo>
                  <a:pt x="114424" y="1859314"/>
                </a:lnTo>
                <a:lnTo>
                  <a:pt x="128727" y="1848587"/>
                </a:lnTo>
                <a:lnTo>
                  <a:pt x="153757" y="1816405"/>
                </a:lnTo>
                <a:lnTo>
                  <a:pt x="200241" y="1716285"/>
                </a:lnTo>
                <a:lnTo>
                  <a:pt x="282483" y="1662649"/>
                </a:lnTo>
                <a:lnTo>
                  <a:pt x="353998" y="1719861"/>
                </a:lnTo>
                <a:lnTo>
                  <a:pt x="414786" y="1701982"/>
                </a:lnTo>
                <a:lnTo>
                  <a:pt x="482725" y="1634043"/>
                </a:lnTo>
                <a:lnTo>
                  <a:pt x="543512" y="1644770"/>
                </a:lnTo>
                <a:lnTo>
                  <a:pt x="568543" y="1598285"/>
                </a:lnTo>
                <a:lnTo>
                  <a:pt x="650785" y="1315802"/>
                </a:lnTo>
                <a:lnTo>
                  <a:pt x="657936" y="1072652"/>
                </a:lnTo>
                <a:lnTo>
                  <a:pt x="618603" y="1022591"/>
                </a:lnTo>
                <a:lnTo>
                  <a:pt x="547088" y="986834"/>
                </a:lnTo>
                <a:lnTo>
                  <a:pt x="561391" y="954652"/>
                </a:lnTo>
                <a:lnTo>
                  <a:pt x="632906" y="976107"/>
                </a:lnTo>
                <a:lnTo>
                  <a:pt x="675815" y="940349"/>
                </a:lnTo>
                <a:lnTo>
                  <a:pt x="686542" y="868835"/>
                </a:lnTo>
                <a:lnTo>
                  <a:pt x="665088" y="793744"/>
                </a:lnTo>
                <a:lnTo>
                  <a:pt x="679391" y="725805"/>
                </a:lnTo>
                <a:lnTo>
                  <a:pt x="775935" y="790168"/>
                </a:lnTo>
                <a:lnTo>
                  <a:pt x="783087" y="833077"/>
                </a:lnTo>
                <a:lnTo>
                  <a:pt x="854602" y="872410"/>
                </a:lnTo>
                <a:lnTo>
                  <a:pt x="897511" y="875986"/>
                </a:lnTo>
                <a:lnTo>
                  <a:pt x="929692" y="836653"/>
                </a:lnTo>
                <a:lnTo>
                  <a:pt x="933268" y="800896"/>
                </a:lnTo>
                <a:lnTo>
                  <a:pt x="1008359" y="790168"/>
                </a:lnTo>
                <a:lnTo>
                  <a:pt x="1087025" y="825926"/>
                </a:lnTo>
                <a:lnTo>
                  <a:pt x="1122782" y="893865"/>
                </a:lnTo>
                <a:lnTo>
                  <a:pt x="1097752" y="976107"/>
                </a:lnTo>
                <a:lnTo>
                  <a:pt x="1108479" y="1065500"/>
                </a:lnTo>
                <a:lnTo>
                  <a:pt x="1151388" y="1362287"/>
                </a:lnTo>
                <a:lnTo>
                  <a:pt x="1197873" y="1512468"/>
                </a:lnTo>
                <a:lnTo>
                  <a:pt x="1258660" y="1551801"/>
                </a:lnTo>
                <a:lnTo>
                  <a:pt x="1365933" y="1523195"/>
                </a:lnTo>
                <a:lnTo>
                  <a:pt x="1448175" y="1419498"/>
                </a:lnTo>
                <a:lnTo>
                  <a:pt x="1448175" y="1351559"/>
                </a:lnTo>
                <a:lnTo>
                  <a:pt x="1426720" y="1322954"/>
                </a:lnTo>
                <a:lnTo>
                  <a:pt x="1437447" y="1305075"/>
                </a:lnTo>
                <a:lnTo>
                  <a:pt x="1437447" y="1258590"/>
                </a:lnTo>
                <a:lnTo>
                  <a:pt x="1476781" y="1208530"/>
                </a:lnTo>
                <a:lnTo>
                  <a:pt x="1530417" y="1233560"/>
                </a:lnTo>
                <a:lnTo>
                  <a:pt x="1551871" y="1240712"/>
                </a:lnTo>
                <a:lnTo>
                  <a:pt x="1598356" y="1305075"/>
                </a:lnTo>
                <a:lnTo>
                  <a:pt x="1584053" y="1351559"/>
                </a:lnTo>
                <a:lnTo>
                  <a:pt x="1702052" y="1390893"/>
                </a:lnTo>
                <a:lnTo>
                  <a:pt x="1752113" y="1455256"/>
                </a:lnTo>
                <a:lnTo>
                  <a:pt x="1812900" y="1476710"/>
                </a:lnTo>
                <a:lnTo>
                  <a:pt x="1884415" y="1444529"/>
                </a:lnTo>
                <a:lnTo>
                  <a:pt x="1938051" y="1330105"/>
                </a:lnTo>
                <a:lnTo>
                  <a:pt x="1973808" y="1194227"/>
                </a:lnTo>
                <a:lnTo>
                  <a:pt x="1980080" y="1056245"/>
                </a:lnTo>
                <a:lnTo>
                  <a:pt x="1935411" y="984774"/>
                </a:lnTo>
                <a:lnTo>
                  <a:pt x="1968748" y="927624"/>
                </a:lnTo>
                <a:lnTo>
                  <a:pt x="1968748" y="832374"/>
                </a:lnTo>
                <a:lnTo>
                  <a:pt x="1978273" y="813324"/>
                </a:lnTo>
                <a:lnTo>
                  <a:pt x="1968748" y="775224"/>
                </a:lnTo>
                <a:lnTo>
                  <a:pt x="1944936" y="718074"/>
                </a:lnTo>
                <a:lnTo>
                  <a:pt x="1928028" y="548997"/>
                </a:lnTo>
                <a:lnTo>
                  <a:pt x="1888021" y="509350"/>
                </a:lnTo>
                <a:lnTo>
                  <a:pt x="1814031" y="462398"/>
                </a:lnTo>
                <a:lnTo>
                  <a:pt x="1685677" y="447656"/>
                </a:lnTo>
                <a:lnTo>
                  <a:pt x="1659298" y="471856"/>
                </a:lnTo>
                <a:lnTo>
                  <a:pt x="1705103" y="531414"/>
                </a:lnTo>
                <a:lnTo>
                  <a:pt x="1698128" y="586395"/>
                </a:lnTo>
                <a:lnTo>
                  <a:pt x="1666159" y="633389"/>
                </a:lnTo>
                <a:lnTo>
                  <a:pt x="1673177" y="684366"/>
                </a:lnTo>
                <a:lnTo>
                  <a:pt x="1658590" y="702165"/>
                </a:lnTo>
                <a:lnTo>
                  <a:pt x="1610011" y="706982"/>
                </a:lnTo>
                <a:lnTo>
                  <a:pt x="1566845" y="746584"/>
                </a:lnTo>
                <a:lnTo>
                  <a:pt x="1560067" y="796966"/>
                </a:lnTo>
                <a:lnTo>
                  <a:pt x="1539298" y="851353"/>
                </a:lnTo>
                <a:lnTo>
                  <a:pt x="1494129" y="883958"/>
                </a:lnTo>
                <a:lnTo>
                  <a:pt x="1504358" y="967320"/>
                </a:lnTo>
                <a:lnTo>
                  <a:pt x="1443789" y="983138"/>
                </a:lnTo>
                <a:lnTo>
                  <a:pt x="1386984" y="911589"/>
                </a:lnTo>
                <a:lnTo>
                  <a:pt x="1376181" y="895001"/>
                </a:lnTo>
                <a:lnTo>
                  <a:pt x="1342982" y="863626"/>
                </a:lnTo>
                <a:lnTo>
                  <a:pt x="1291764" y="769286"/>
                </a:lnTo>
                <a:lnTo>
                  <a:pt x="1257158" y="717120"/>
                </a:lnTo>
                <a:lnTo>
                  <a:pt x="1253747" y="689332"/>
                </a:lnTo>
                <a:lnTo>
                  <a:pt x="1198724" y="576400"/>
                </a:lnTo>
                <a:lnTo>
                  <a:pt x="1153075" y="406287"/>
                </a:lnTo>
                <a:lnTo>
                  <a:pt x="1108281" y="376716"/>
                </a:lnTo>
                <a:lnTo>
                  <a:pt x="1107665" y="337532"/>
                </a:lnTo>
                <a:lnTo>
                  <a:pt x="1197430" y="339095"/>
                </a:lnTo>
                <a:lnTo>
                  <a:pt x="1262003" y="337270"/>
                </a:lnTo>
                <a:lnTo>
                  <a:pt x="1340548" y="278462"/>
                </a:lnTo>
                <a:lnTo>
                  <a:pt x="1391921" y="262248"/>
                </a:lnTo>
                <a:lnTo>
                  <a:pt x="1467099" y="281610"/>
                </a:lnTo>
                <a:lnTo>
                  <a:pt x="1522475" y="279389"/>
                </a:lnTo>
                <a:lnTo>
                  <a:pt x="1562869" y="304163"/>
                </a:lnTo>
                <a:lnTo>
                  <a:pt x="1653624" y="282735"/>
                </a:lnTo>
                <a:lnTo>
                  <a:pt x="1712785" y="246126"/>
                </a:lnTo>
                <a:lnTo>
                  <a:pt x="1752939" y="169540"/>
                </a:lnTo>
                <a:lnTo>
                  <a:pt x="1769902" y="96563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ワイド画面</PresentationFormat>
  <Paragraphs>157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anm063_日本地図クイズ～正しいのはどれ？～</dc:title>
  <dc:subject>anm063_日本地図クイズ～正しいのはどれ？～</dc:subject>
  <dc:creator>でじけろお</dc:creator>
  <cp:lastModifiedBy/>
  <cp:revision>1</cp:revision>
  <dcterms:created xsi:type="dcterms:W3CDTF">2017-10-06T02:08:43Z</dcterms:created>
  <dcterms:modified xsi:type="dcterms:W3CDTF">2025-03-02T06:33:26Z</dcterms:modified>
  <cp:category/>
  <cp:version>1</cp:version>
</cp:coreProperties>
</file>